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19" autoAdjust="0"/>
    <p:restoredTop sz="94718" autoAdjust="0"/>
  </p:normalViewPr>
  <p:slideViewPr>
    <p:cSldViewPr>
      <p:cViewPr varScale="1">
        <p:scale>
          <a:sx n="70" d="100"/>
          <a:sy n="70" d="100"/>
        </p:scale>
        <p:origin x="-564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15.09.2017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15.09.2017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15.09.2017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15.09.2017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15.09.2017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15.09.2017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15.09.2017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Снеговик.jpg"/>
          <p:cNvPicPr>
            <a:picLocks noChangeAspect="1"/>
          </p:cNvPicPr>
          <p:nvPr/>
        </p:nvPicPr>
        <p:blipFill>
          <a:blip r:embed="rId2"/>
          <a:srcRect l="4687" t="6250" r="3906" b="6250"/>
          <a:stretch>
            <a:fillRect/>
          </a:stretch>
        </p:blipFill>
        <p:spPr>
          <a:xfrm>
            <a:off x="214282" y="274738"/>
            <a:ext cx="8572560" cy="6154658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0</Words>
  <PresentationFormat>Экран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Слайд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Владимир</dc:creator>
  <cp:lastModifiedBy>Владимир</cp:lastModifiedBy>
  <cp:revision>2</cp:revision>
  <dcterms:created xsi:type="dcterms:W3CDTF">2017-09-14T22:24:11Z</dcterms:created>
  <dcterms:modified xsi:type="dcterms:W3CDTF">2017-09-14T22:28:15Z</dcterms:modified>
</cp:coreProperties>
</file>