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1F57BC-BDE6-4077-8BBE-E1F3C3EA4C9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9D962A-DFED-4BAB-B0CD-23ED59977A88}">
      <dgm:prSet phldrT="[Текст]"/>
      <dgm:spPr/>
      <dgm:t>
        <a:bodyPr/>
        <a:lstStyle/>
        <a:p>
          <a:r>
            <a:rPr lang="ru-RU" b="0" i="0" dirty="0" smtClean="0"/>
            <a:t>развивает мелкую моторику</a:t>
          </a:r>
          <a:endParaRPr lang="ru-RU" dirty="0"/>
        </a:p>
      </dgm:t>
    </dgm:pt>
    <dgm:pt modelId="{E35A9257-5968-4857-BAFC-36A74FA096E3}" type="parTrans" cxnId="{87DDB25E-113F-4C10-B344-836E945521C6}">
      <dgm:prSet/>
      <dgm:spPr/>
      <dgm:t>
        <a:bodyPr/>
        <a:lstStyle/>
        <a:p>
          <a:endParaRPr lang="ru-RU"/>
        </a:p>
      </dgm:t>
    </dgm:pt>
    <dgm:pt modelId="{FE8971B6-B8ED-40D6-AC67-F540FF7000D8}" type="sibTrans" cxnId="{87DDB25E-113F-4C10-B344-836E945521C6}">
      <dgm:prSet/>
      <dgm:spPr/>
      <dgm:t>
        <a:bodyPr/>
        <a:lstStyle/>
        <a:p>
          <a:endParaRPr lang="ru-RU"/>
        </a:p>
      </dgm:t>
    </dgm:pt>
    <dgm:pt modelId="{22E91EB0-98C0-47E0-A8D2-EF3E3F27C40D}">
      <dgm:prSet phldrT="[Текст]"/>
      <dgm:spPr/>
      <dgm:t>
        <a:bodyPr/>
        <a:lstStyle/>
        <a:p>
          <a:r>
            <a:rPr lang="ru-RU" dirty="0" smtClean="0"/>
            <a:t>открывает широкий простор для проявления фантазии</a:t>
          </a:r>
          <a:endParaRPr lang="ru-RU" dirty="0"/>
        </a:p>
      </dgm:t>
    </dgm:pt>
    <dgm:pt modelId="{CCA13EA9-B670-4B01-B138-CAFC416DB8E9}" type="parTrans" cxnId="{39F1D3C5-4FE7-479B-8B8D-C942BEEE17BA}">
      <dgm:prSet/>
      <dgm:spPr/>
      <dgm:t>
        <a:bodyPr/>
        <a:lstStyle/>
        <a:p>
          <a:endParaRPr lang="ru-RU" dirty="0"/>
        </a:p>
      </dgm:t>
    </dgm:pt>
    <dgm:pt modelId="{9A4FD64C-89C8-4584-9D09-7D663199C75D}" type="sibTrans" cxnId="{39F1D3C5-4FE7-479B-8B8D-C942BEEE17BA}">
      <dgm:prSet/>
      <dgm:spPr/>
      <dgm:t>
        <a:bodyPr/>
        <a:lstStyle/>
        <a:p>
          <a:endParaRPr lang="ru-RU"/>
        </a:p>
      </dgm:t>
    </dgm:pt>
    <dgm:pt modelId="{A6DEF46B-43B5-4C76-B4FF-16B2589C1C4C}">
      <dgm:prSet phldrT="[Текст]"/>
      <dgm:spPr/>
      <dgm:t>
        <a:bodyPr/>
        <a:lstStyle/>
        <a:p>
          <a:r>
            <a:rPr lang="ru-RU" dirty="0" smtClean="0"/>
            <a:t>помогают регулировать механизмы мышления</a:t>
          </a:r>
          <a:endParaRPr lang="ru-RU" dirty="0"/>
        </a:p>
      </dgm:t>
    </dgm:pt>
    <dgm:pt modelId="{CAFC1184-760A-4E53-8093-6385009DFCB0}" type="parTrans" cxnId="{FCC5B58D-C67F-45B7-A3FE-0DC243F6537C}">
      <dgm:prSet/>
      <dgm:spPr/>
      <dgm:t>
        <a:bodyPr/>
        <a:lstStyle/>
        <a:p>
          <a:endParaRPr lang="ru-RU" dirty="0"/>
        </a:p>
      </dgm:t>
    </dgm:pt>
    <dgm:pt modelId="{9629FB41-1897-4DC3-830B-4421676A7107}" type="sibTrans" cxnId="{FCC5B58D-C67F-45B7-A3FE-0DC243F6537C}">
      <dgm:prSet/>
      <dgm:spPr/>
      <dgm:t>
        <a:bodyPr/>
        <a:lstStyle/>
        <a:p>
          <a:endParaRPr lang="ru-RU"/>
        </a:p>
      </dgm:t>
    </dgm:pt>
    <dgm:pt modelId="{3F4E266B-D310-4A85-B271-C7D2F0596B8F}">
      <dgm:prSet phldrT="[Текст]"/>
      <dgm:spPr/>
      <dgm:t>
        <a:bodyPr/>
        <a:lstStyle/>
        <a:p>
          <a:r>
            <a:rPr lang="ru-RU" dirty="0" smtClean="0"/>
            <a:t>лучше выражать свои мысли, объясняя песочные творения</a:t>
          </a:r>
          <a:endParaRPr lang="ru-RU" dirty="0"/>
        </a:p>
      </dgm:t>
    </dgm:pt>
    <dgm:pt modelId="{6D83C0EE-BA6A-4D10-A07C-B82B8D083150}" type="parTrans" cxnId="{35B382F4-0F78-4454-828F-70ECC366DE6B}">
      <dgm:prSet/>
      <dgm:spPr/>
      <dgm:t>
        <a:bodyPr/>
        <a:lstStyle/>
        <a:p>
          <a:endParaRPr lang="ru-RU"/>
        </a:p>
      </dgm:t>
    </dgm:pt>
    <dgm:pt modelId="{E742D7B7-5916-43B8-9E70-EA79582BD346}" type="sibTrans" cxnId="{35B382F4-0F78-4454-828F-70ECC366DE6B}">
      <dgm:prSet/>
      <dgm:spPr/>
      <dgm:t>
        <a:bodyPr/>
        <a:lstStyle/>
        <a:p>
          <a:endParaRPr lang="ru-RU"/>
        </a:p>
      </dgm:t>
    </dgm:pt>
    <dgm:pt modelId="{69D2437D-27CB-433C-9964-891EF9198EF5}">
      <dgm:prSet phldrT="[Текст]"/>
      <dgm:spPr/>
      <dgm:t>
        <a:bodyPr/>
        <a:lstStyle/>
        <a:p>
          <a:r>
            <a:rPr lang="ru-RU" b="0" i="0" dirty="0" smtClean="0"/>
            <a:t>научиться отвечать за свои поступки</a:t>
          </a:r>
          <a:endParaRPr lang="ru-RU" dirty="0"/>
        </a:p>
      </dgm:t>
    </dgm:pt>
    <dgm:pt modelId="{02645539-DD1B-4FA3-A531-2A94AFFA908C}" type="parTrans" cxnId="{9DEBB332-54B0-42DE-8A76-E3EF18367E06}">
      <dgm:prSet/>
      <dgm:spPr/>
      <dgm:t>
        <a:bodyPr/>
        <a:lstStyle/>
        <a:p>
          <a:endParaRPr lang="ru-RU" dirty="0"/>
        </a:p>
      </dgm:t>
    </dgm:pt>
    <dgm:pt modelId="{1BAB228C-117D-4A22-A030-FD462373B1A9}" type="sibTrans" cxnId="{9DEBB332-54B0-42DE-8A76-E3EF18367E06}">
      <dgm:prSet/>
      <dgm:spPr/>
      <dgm:t>
        <a:bodyPr/>
        <a:lstStyle/>
        <a:p>
          <a:endParaRPr lang="ru-RU"/>
        </a:p>
      </dgm:t>
    </dgm:pt>
    <dgm:pt modelId="{91BF0A49-57BA-4947-9007-4C37D770CB17}">
      <dgm:prSet phldrT="[Текст]"/>
      <dgm:spPr/>
      <dgm:t>
        <a:bodyPr/>
        <a:lstStyle/>
        <a:p>
          <a:r>
            <a:rPr lang="ru-RU" b="0" i="0" dirty="0" smtClean="0"/>
            <a:t>развивать самооценку</a:t>
          </a:r>
          <a:endParaRPr lang="ru-RU" dirty="0"/>
        </a:p>
      </dgm:t>
    </dgm:pt>
    <dgm:pt modelId="{688DA5A8-2A59-4998-ACB9-1DA781D04D87}" type="parTrans" cxnId="{1A19BAC5-3A71-429D-AE8A-72FD9696CC4A}">
      <dgm:prSet/>
      <dgm:spPr/>
      <dgm:t>
        <a:bodyPr/>
        <a:lstStyle/>
        <a:p>
          <a:endParaRPr lang="ru-RU" dirty="0"/>
        </a:p>
      </dgm:t>
    </dgm:pt>
    <dgm:pt modelId="{0D851FE9-5E5C-4F95-90D9-3B2A3B729EF4}" type="sibTrans" cxnId="{1A19BAC5-3A71-429D-AE8A-72FD9696CC4A}">
      <dgm:prSet/>
      <dgm:spPr/>
      <dgm:t>
        <a:bodyPr/>
        <a:lstStyle/>
        <a:p>
          <a:endParaRPr lang="ru-RU"/>
        </a:p>
      </dgm:t>
    </dgm:pt>
    <dgm:pt modelId="{79EBBA63-032B-4C0F-ADB4-71CEF7E1C683}">
      <dgm:prSet phldrT="[Текст]"/>
      <dgm:spPr/>
      <dgm:t>
        <a:bodyPr/>
        <a:lstStyle/>
        <a:p>
          <a:r>
            <a:rPr lang="ru-RU" dirty="0" smtClean="0"/>
            <a:t>преодолевать последствия психологических травм</a:t>
          </a:r>
          <a:endParaRPr lang="ru-RU" dirty="0"/>
        </a:p>
      </dgm:t>
    </dgm:pt>
    <dgm:pt modelId="{9E9FDF40-331D-4DBE-B8C1-71283625AEA2}" type="parTrans" cxnId="{AC794771-C50D-4947-B9E3-0C77C18DD4E8}">
      <dgm:prSet/>
      <dgm:spPr/>
      <dgm:t>
        <a:bodyPr/>
        <a:lstStyle/>
        <a:p>
          <a:endParaRPr lang="ru-RU" dirty="0"/>
        </a:p>
      </dgm:t>
    </dgm:pt>
    <dgm:pt modelId="{B244D46A-55CF-4825-B9C3-E5B2C2504194}" type="sibTrans" cxnId="{AC794771-C50D-4947-B9E3-0C77C18DD4E8}">
      <dgm:prSet/>
      <dgm:spPr/>
      <dgm:t>
        <a:bodyPr/>
        <a:lstStyle/>
        <a:p>
          <a:endParaRPr lang="ru-RU"/>
        </a:p>
      </dgm:t>
    </dgm:pt>
    <dgm:pt modelId="{124288DE-48BB-4059-9618-343FD42F1649}">
      <dgm:prSet phldrT="[Текст]"/>
      <dgm:spPr/>
      <dgm:t>
        <a:bodyPr/>
        <a:lstStyle/>
        <a:p>
          <a:r>
            <a:rPr lang="ru-RU" dirty="0" smtClean="0"/>
            <a:t>полагаться на собственные силы</a:t>
          </a:r>
          <a:endParaRPr lang="ru-RU" dirty="0"/>
        </a:p>
      </dgm:t>
    </dgm:pt>
    <dgm:pt modelId="{43DBFA99-2C0F-422A-9E56-D3DA93BFDC8F}" type="parTrans" cxnId="{D8C8882E-C5D9-4727-9651-947CD461A585}">
      <dgm:prSet/>
      <dgm:spPr/>
      <dgm:t>
        <a:bodyPr/>
        <a:lstStyle/>
        <a:p>
          <a:endParaRPr lang="ru-RU" dirty="0"/>
        </a:p>
      </dgm:t>
    </dgm:pt>
    <dgm:pt modelId="{7E1A4AF0-80F5-41EA-8973-0636F02704F0}" type="sibTrans" cxnId="{D8C8882E-C5D9-4727-9651-947CD461A585}">
      <dgm:prSet/>
      <dgm:spPr/>
      <dgm:t>
        <a:bodyPr/>
        <a:lstStyle/>
        <a:p>
          <a:endParaRPr lang="ru-RU"/>
        </a:p>
      </dgm:t>
    </dgm:pt>
    <dgm:pt modelId="{C2CB135C-7A3A-433E-86B9-3E992BF00AEB}" type="pres">
      <dgm:prSet presAssocID="{FE1F57BC-BDE6-4077-8BBE-E1F3C3EA4C9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D1C3C24-D061-45CD-8366-8044B3C42898}" type="pres">
      <dgm:prSet presAssocID="{909D962A-DFED-4BAB-B0CD-23ED59977A88}" presName="root" presStyleCnt="0"/>
      <dgm:spPr/>
    </dgm:pt>
    <dgm:pt modelId="{117AE90E-1C7A-4A1D-BAD7-24A92AAB0CD6}" type="pres">
      <dgm:prSet presAssocID="{909D962A-DFED-4BAB-B0CD-23ED59977A88}" presName="rootComposite" presStyleCnt="0"/>
      <dgm:spPr/>
    </dgm:pt>
    <dgm:pt modelId="{5F539948-603C-45FB-8B8D-ACE8F63D3990}" type="pres">
      <dgm:prSet presAssocID="{909D962A-DFED-4BAB-B0CD-23ED59977A88}" presName="rootText" presStyleLbl="node1" presStyleIdx="0" presStyleCnt="2"/>
      <dgm:spPr/>
      <dgm:t>
        <a:bodyPr/>
        <a:lstStyle/>
        <a:p>
          <a:endParaRPr lang="ru-RU"/>
        </a:p>
      </dgm:t>
    </dgm:pt>
    <dgm:pt modelId="{068A150E-C0DD-4602-AC93-9FD174248043}" type="pres">
      <dgm:prSet presAssocID="{909D962A-DFED-4BAB-B0CD-23ED59977A88}" presName="rootConnector" presStyleLbl="node1" presStyleIdx="0" presStyleCnt="2"/>
      <dgm:spPr/>
      <dgm:t>
        <a:bodyPr/>
        <a:lstStyle/>
        <a:p>
          <a:endParaRPr lang="ru-RU"/>
        </a:p>
      </dgm:t>
    </dgm:pt>
    <dgm:pt modelId="{EEC1C36D-4B4A-4031-8CEC-8F5BCB4653A2}" type="pres">
      <dgm:prSet presAssocID="{909D962A-DFED-4BAB-B0CD-23ED59977A88}" presName="childShape" presStyleCnt="0"/>
      <dgm:spPr/>
    </dgm:pt>
    <dgm:pt modelId="{F221E6AD-1524-4162-88E4-6263E3CF0CAD}" type="pres">
      <dgm:prSet presAssocID="{CCA13EA9-B670-4B01-B138-CAFC416DB8E9}" presName="Name13" presStyleLbl="parChTrans1D2" presStyleIdx="0" presStyleCnt="6"/>
      <dgm:spPr/>
      <dgm:t>
        <a:bodyPr/>
        <a:lstStyle/>
        <a:p>
          <a:endParaRPr lang="ru-RU"/>
        </a:p>
      </dgm:t>
    </dgm:pt>
    <dgm:pt modelId="{D403246B-4BEB-4539-9C0B-EC1E0F99CEDB}" type="pres">
      <dgm:prSet presAssocID="{22E91EB0-98C0-47E0-A8D2-EF3E3F27C40D}" presName="childText" presStyleLbl="bgAcc1" presStyleIdx="0" presStyleCnt="6" custLinFactNeighborX="-1908" custLinFactNeighborY="-18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606C3-CB30-446B-B83D-F70FF1BC73EF}" type="pres">
      <dgm:prSet presAssocID="{CAFC1184-760A-4E53-8093-6385009DFCB0}" presName="Name13" presStyleLbl="parChTrans1D2" presStyleIdx="1" presStyleCnt="6"/>
      <dgm:spPr/>
      <dgm:t>
        <a:bodyPr/>
        <a:lstStyle/>
        <a:p>
          <a:endParaRPr lang="ru-RU"/>
        </a:p>
      </dgm:t>
    </dgm:pt>
    <dgm:pt modelId="{4AB7F594-255C-41BF-BB3E-E643251402B9}" type="pres">
      <dgm:prSet presAssocID="{A6DEF46B-43B5-4C76-B4FF-16B2589C1C4C}" presName="childText" presStyleLbl="bgAcc1" presStyleIdx="1" presStyleCnt="6" custLinFactNeighborX="-1908" custLinFactNeighborY="-30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8F059-16B9-4E72-9529-3A69AB49B67D}" type="pres">
      <dgm:prSet presAssocID="{43DBFA99-2C0F-422A-9E56-D3DA93BFDC8F}" presName="Name13" presStyleLbl="parChTrans1D2" presStyleIdx="2" presStyleCnt="6"/>
      <dgm:spPr/>
      <dgm:t>
        <a:bodyPr/>
        <a:lstStyle/>
        <a:p>
          <a:endParaRPr lang="ru-RU"/>
        </a:p>
      </dgm:t>
    </dgm:pt>
    <dgm:pt modelId="{78285C56-ECC3-447B-99A5-F40810DDC2D2}" type="pres">
      <dgm:prSet presAssocID="{124288DE-48BB-4059-9618-343FD42F1649}" presName="childText" presStyleLbl="bgAcc1" presStyleIdx="2" presStyleCnt="6" custLinFactNeighborX="-1908" custLinFactNeighborY="-43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58715-BC2B-436A-99AB-BB963689F81C}" type="pres">
      <dgm:prSet presAssocID="{3F4E266B-D310-4A85-B271-C7D2F0596B8F}" presName="root" presStyleCnt="0"/>
      <dgm:spPr/>
    </dgm:pt>
    <dgm:pt modelId="{26C16CDF-C28E-4991-92F6-A9D66618CA73}" type="pres">
      <dgm:prSet presAssocID="{3F4E266B-D310-4A85-B271-C7D2F0596B8F}" presName="rootComposite" presStyleCnt="0"/>
      <dgm:spPr/>
    </dgm:pt>
    <dgm:pt modelId="{8E823187-C877-4AF1-B411-07464B70B6C5}" type="pres">
      <dgm:prSet presAssocID="{3F4E266B-D310-4A85-B271-C7D2F0596B8F}" presName="rootText" presStyleLbl="node1" presStyleIdx="1" presStyleCnt="2"/>
      <dgm:spPr/>
      <dgm:t>
        <a:bodyPr/>
        <a:lstStyle/>
        <a:p>
          <a:endParaRPr lang="ru-RU"/>
        </a:p>
      </dgm:t>
    </dgm:pt>
    <dgm:pt modelId="{19B1B225-9160-48BE-BE69-73F21D271B52}" type="pres">
      <dgm:prSet presAssocID="{3F4E266B-D310-4A85-B271-C7D2F0596B8F}" presName="rootConnector" presStyleLbl="node1" presStyleIdx="1" presStyleCnt="2"/>
      <dgm:spPr/>
      <dgm:t>
        <a:bodyPr/>
        <a:lstStyle/>
        <a:p>
          <a:endParaRPr lang="ru-RU"/>
        </a:p>
      </dgm:t>
    </dgm:pt>
    <dgm:pt modelId="{800EFA2D-C6FA-47A6-B32A-097094213C46}" type="pres">
      <dgm:prSet presAssocID="{3F4E266B-D310-4A85-B271-C7D2F0596B8F}" presName="childShape" presStyleCnt="0"/>
      <dgm:spPr/>
    </dgm:pt>
    <dgm:pt modelId="{8DF84618-9C47-4EE7-831E-075B0DCD8EB0}" type="pres">
      <dgm:prSet presAssocID="{02645539-DD1B-4FA3-A531-2A94AFFA908C}" presName="Name13" presStyleLbl="parChTrans1D2" presStyleIdx="3" presStyleCnt="6"/>
      <dgm:spPr/>
      <dgm:t>
        <a:bodyPr/>
        <a:lstStyle/>
        <a:p>
          <a:endParaRPr lang="ru-RU"/>
        </a:p>
      </dgm:t>
    </dgm:pt>
    <dgm:pt modelId="{08BF5A5F-01C5-4EA4-A32F-4BCE6637E065}" type="pres">
      <dgm:prSet presAssocID="{69D2437D-27CB-433C-9964-891EF9198EF5}" presName="childText" presStyleLbl="bgAcc1" presStyleIdx="3" presStyleCnt="6" custLinFactNeighborX="628" custLinFactNeighborY="-18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3A273-93BC-44C7-9FF7-3CE15356FBDC}" type="pres">
      <dgm:prSet presAssocID="{688DA5A8-2A59-4998-ACB9-1DA781D04D87}" presName="Name13" presStyleLbl="parChTrans1D2" presStyleIdx="4" presStyleCnt="6"/>
      <dgm:spPr/>
      <dgm:t>
        <a:bodyPr/>
        <a:lstStyle/>
        <a:p>
          <a:endParaRPr lang="ru-RU"/>
        </a:p>
      </dgm:t>
    </dgm:pt>
    <dgm:pt modelId="{1A06C99C-60BE-4632-B1AE-E5B8DF4ED73A}" type="pres">
      <dgm:prSet presAssocID="{91BF0A49-57BA-4947-9007-4C37D770CB17}" presName="childText" presStyleLbl="bgAcc1" presStyleIdx="4" presStyleCnt="6" custLinFactNeighborX="1262" custLinFactNeighborY="-30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FAFBF-3079-4DE3-8075-05FC6774BB7B}" type="pres">
      <dgm:prSet presAssocID="{9E9FDF40-331D-4DBE-B8C1-71283625AEA2}" presName="Name13" presStyleLbl="parChTrans1D2" presStyleIdx="5" presStyleCnt="6"/>
      <dgm:spPr/>
      <dgm:t>
        <a:bodyPr/>
        <a:lstStyle/>
        <a:p>
          <a:endParaRPr lang="ru-RU"/>
        </a:p>
      </dgm:t>
    </dgm:pt>
    <dgm:pt modelId="{9C65A738-B0FF-41DD-A7E9-C103E7BE2D8E}" type="pres">
      <dgm:prSet presAssocID="{79EBBA63-032B-4C0F-ADB4-71CEF7E1C683}" presName="childText" presStyleLbl="bgAcc1" presStyleIdx="5" presStyleCnt="6" custLinFactNeighborX="1262" custLinFactNeighborY="-43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B382F4-0F78-4454-828F-70ECC366DE6B}" srcId="{FE1F57BC-BDE6-4077-8BBE-E1F3C3EA4C9C}" destId="{3F4E266B-D310-4A85-B271-C7D2F0596B8F}" srcOrd="1" destOrd="0" parTransId="{6D83C0EE-BA6A-4D10-A07C-B82B8D083150}" sibTransId="{E742D7B7-5916-43B8-9E70-EA79582BD346}"/>
    <dgm:cxn modelId="{56209BB7-1958-4567-B4A9-2496DA943802}" type="presOf" srcId="{91BF0A49-57BA-4947-9007-4C37D770CB17}" destId="{1A06C99C-60BE-4632-B1AE-E5B8DF4ED73A}" srcOrd="0" destOrd="0" presId="urn:microsoft.com/office/officeart/2005/8/layout/hierarchy3"/>
    <dgm:cxn modelId="{BD3E0357-F8BF-4124-BF5C-956E198CFB2B}" type="presOf" srcId="{CAFC1184-760A-4E53-8093-6385009DFCB0}" destId="{6B4606C3-CB30-446B-B83D-F70FF1BC73EF}" srcOrd="0" destOrd="0" presId="urn:microsoft.com/office/officeart/2005/8/layout/hierarchy3"/>
    <dgm:cxn modelId="{B6C0876C-F832-4541-83BF-E23C910C6A47}" type="presOf" srcId="{CCA13EA9-B670-4B01-B138-CAFC416DB8E9}" destId="{F221E6AD-1524-4162-88E4-6263E3CF0CAD}" srcOrd="0" destOrd="0" presId="urn:microsoft.com/office/officeart/2005/8/layout/hierarchy3"/>
    <dgm:cxn modelId="{B34B8BFB-0A92-4888-BB13-87F841A6E7EB}" type="presOf" srcId="{909D962A-DFED-4BAB-B0CD-23ED59977A88}" destId="{5F539948-603C-45FB-8B8D-ACE8F63D3990}" srcOrd="0" destOrd="0" presId="urn:microsoft.com/office/officeart/2005/8/layout/hierarchy3"/>
    <dgm:cxn modelId="{D25AC189-1D8F-45A6-940D-789CCAA08E53}" type="presOf" srcId="{02645539-DD1B-4FA3-A531-2A94AFFA908C}" destId="{8DF84618-9C47-4EE7-831E-075B0DCD8EB0}" srcOrd="0" destOrd="0" presId="urn:microsoft.com/office/officeart/2005/8/layout/hierarchy3"/>
    <dgm:cxn modelId="{AC794771-C50D-4947-B9E3-0C77C18DD4E8}" srcId="{3F4E266B-D310-4A85-B271-C7D2F0596B8F}" destId="{79EBBA63-032B-4C0F-ADB4-71CEF7E1C683}" srcOrd="2" destOrd="0" parTransId="{9E9FDF40-331D-4DBE-B8C1-71283625AEA2}" sibTransId="{B244D46A-55CF-4825-B9C3-E5B2C2504194}"/>
    <dgm:cxn modelId="{D93C95E5-AC9B-462C-9F05-5478179EFC3C}" type="presOf" srcId="{69D2437D-27CB-433C-9964-891EF9198EF5}" destId="{08BF5A5F-01C5-4EA4-A32F-4BCE6637E065}" srcOrd="0" destOrd="0" presId="urn:microsoft.com/office/officeart/2005/8/layout/hierarchy3"/>
    <dgm:cxn modelId="{9DEBB332-54B0-42DE-8A76-E3EF18367E06}" srcId="{3F4E266B-D310-4A85-B271-C7D2F0596B8F}" destId="{69D2437D-27CB-433C-9964-891EF9198EF5}" srcOrd="0" destOrd="0" parTransId="{02645539-DD1B-4FA3-A531-2A94AFFA908C}" sibTransId="{1BAB228C-117D-4A22-A030-FD462373B1A9}"/>
    <dgm:cxn modelId="{39F1D3C5-4FE7-479B-8B8D-C942BEEE17BA}" srcId="{909D962A-DFED-4BAB-B0CD-23ED59977A88}" destId="{22E91EB0-98C0-47E0-A8D2-EF3E3F27C40D}" srcOrd="0" destOrd="0" parTransId="{CCA13EA9-B670-4B01-B138-CAFC416DB8E9}" sibTransId="{9A4FD64C-89C8-4584-9D09-7D663199C75D}"/>
    <dgm:cxn modelId="{5CA6CCFF-C9BF-49E8-A086-546F4049CF62}" type="presOf" srcId="{FE1F57BC-BDE6-4077-8BBE-E1F3C3EA4C9C}" destId="{C2CB135C-7A3A-433E-86B9-3E992BF00AEB}" srcOrd="0" destOrd="0" presId="urn:microsoft.com/office/officeart/2005/8/layout/hierarchy3"/>
    <dgm:cxn modelId="{407BC219-90ED-4402-967D-B16F4C4AB091}" type="presOf" srcId="{22E91EB0-98C0-47E0-A8D2-EF3E3F27C40D}" destId="{D403246B-4BEB-4539-9C0B-EC1E0F99CEDB}" srcOrd="0" destOrd="0" presId="urn:microsoft.com/office/officeart/2005/8/layout/hierarchy3"/>
    <dgm:cxn modelId="{9A17D40C-996F-4F59-8D2A-FBB655DD0490}" type="presOf" srcId="{3F4E266B-D310-4A85-B271-C7D2F0596B8F}" destId="{19B1B225-9160-48BE-BE69-73F21D271B52}" srcOrd="1" destOrd="0" presId="urn:microsoft.com/office/officeart/2005/8/layout/hierarchy3"/>
    <dgm:cxn modelId="{BCB3C9F9-776F-465A-8A95-1C092FDD661C}" type="presOf" srcId="{9E9FDF40-331D-4DBE-B8C1-71283625AEA2}" destId="{712FAFBF-3079-4DE3-8075-05FC6774BB7B}" srcOrd="0" destOrd="0" presId="urn:microsoft.com/office/officeart/2005/8/layout/hierarchy3"/>
    <dgm:cxn modelId="{722E8E66-3746-495F-9D0F-FED37D1FC9A0}" type="presOf" srcId="{688DA5A8-2A59-4998-ACB9-1DA781D04D87}" destId="{C2F3A273-93BC-44C7-9FF7-3CE15356FBDC}" srcOrd="0" destOrd="0" presId="urn:microsoft.com/office/officeart/2005/8/layout/hierarchy3"/>
    <dgm:cxn modelId="{978E4E8C-C945-4E59-8835-C4C4844D1592}" type="presOf" srcId="{3F4E266B-D310-4A85-B271-C7D2F0596B8F}" destId="{8E823187-C877-4AF1-B411-07464B70B6C5}" srcOrd="0" destOrd="0" presId="urn:microsoft.com/office/officeart/2005/8/layout/hierarchy3"/>
    <dgm:cxn modelId="{C2C3BC02-A7C3-4832-B12F-7858425D2195}" type="presOf" srcId="{A6DEF46B-43B5-4C76-B4FF-16B2589C1C4C}" destId="{4AB7F594-255C-41BF-BB3E-E643251402B9}" srcOrd="0" destOrd="0" presId="urn:microsoft.com/office/officeart/2005/8/layout/hierarchy3"/>
    <dgm:cxn modelId="{9808F536-328B-4337-881B-22F165F25587}" type="presOf" srcId="{79EBBA63-032B-4C0F-ADB4-71CEF7E1C683}" destId="{9C65A738-B0FF-41DD-A7E9-C103E7BE2D8E}" srcOrd="0" destOrd="0" presId="urn:microsoft.com/office/officeart/2005/8/layout/hierarchy3"/>
    <dgm:cxn modelId="{1A19BAC5-3A71-429D-AE8A-72FD9696CC4A}" srcId="{3F4E266B-D310-4A85-B271-C7D2F0596B8F}" destId="{91BF0A49-57BA-4947-9007-4C37D770CB17}" srcOrd="1" destOrd="0" parTransId="{688DA5A8-2A59-4998-ACB9-1DA781D04D87}" sibTransId="{0D851FE9-5E5C-4F95-90D9-3B2A3B729EF4}"/>
    <dgm:cxn modelId="{87DDB25E-113F-4C10-B344-836E945521C6}" srcId="{FE1F57BC-BDE6-4077-8BBE-E1F3C3EA4C9C}" destId="{909D962A-DFED-4BAB-B0CD-23ED59977A88}" srcOrd="0" destOrd="0" parTransId="{E35A9257-5968-4857-BAFC-36A74FA096E3}" sibTransId="{FE8971B6-B8ED-40D6-AC67-F540FF7000D8}"/>
    <dgm:cxn modelId="{FCC5B58D-C67F-45B7-A3FE-0DC243F6537C}" srcId="{909D962A-DFED-4BAB-B0CD-23ED59977A88}" destId="{A6DEF46B-43B5-4C76-B4FF-16B2589C1C4C}" srcOrd="1" destOrd="0" parTransId="{CAFC1184-760A-4E53-8093-6385009DFCB0}" sibTransId="{9629FB41-1897-4DC3-830B-4421676A7107}"/>
    <dgm:cxn modelId="{D8C8882E-C5D9-4727-9651-947CD461A585}" srcId="{909D962A-DFED-4BAB-B0CD-23ED59977A88}" destId="{124288DE-48BB-4059-9618-343FD42F1649}" srcOrd="2" destOrd="0" parTransId="{43DBFA99-2C0F-422A-9E56-D3DA93BFDC8F}" sibTransId="{7E1A4AF0-80F5-41EA-8973-0636F02704F0}"/>
    <dgm:cxn modelId="{3F6F7D93-3DF7-4D86-8B44-F98C171F2DFD}" type="presOf" srcId="{909D962A-DFED-4BAB-B0CD-23ED59977A88}" destId="{068A150E-C0DD-4602-AC93-9FD174248043}" srcOrd="1" destOrd="0" presId="urn:microsoft.com/office/officeart/2005/8/layout/hierarchy3"/>
    <dgm:cxn modelId="{4C402154-9B90-4F4D-B2E6-36D090FEC9A5}" type="presOf" srcId="{124288DE-48BB-4059-9618-343FD42F1649}" destId="{78285C56-ECC3-447B-99A5-F40810DDC2D2}" srcOrd="0" destOrd="0" presId="urn:microsoft.com/office/officeart/2005/8/layout/hierarchy3"/>
    <dgm:cxn modelId="{1E79093F-FD0B-4BED-A3C8-ED8E0D6E0935}" type="presOf" srcId="{43DBFA99-2C0F-422A-9E56-D3DA93BFDC8F}" destId="{A6B8F059-16B9-4E72-9529-3A69AB49B67D}" srcOrd="0" destOrd="0" presId="urn:microsoft.com/office/officeart/2005/8/layout/hierarchy3"/>
    <dgm:cxn modelId="{C71B4887-1AC6-4CAD-8996-B8BC7F269B35}" type="presParOf" srcId="{C2CB135C-7A3A-433E-86B9-3E992BF00AEB}" destId="{CD1C3C24-D061-45CD-8366-8044B3C42898}" srcOrd="0" destOrd="0" presId="urn:microsoft.com/office/officeart/2005/8/layout/hierarchy3"/>
    <dgm:cxn modelId="{F536223D-EDAE-4841-819C-C964EAE1CDCA}" type="presParOf" srcId="{CD1C3C24-D061-45CD-8366-8044B3C42898}" destId="{117AE90E-1C7A-4A1D-BAD7-24A92AAB0CD6}" srcOrd="0" destOrd="0" presId="urn:microsoft.com/office/officeart/2005/8/layout/hierarchy3"/>
    <dgm:cxn modelId="{93AA172B-0098-4EA6-A853-A9B4CC2E0548}" type="presParOf" srcId="{117AE90E-1C7A-4A1D-BAD7-24A92AAB0CD6}" destId="{5F539948-603C-45FB-8B8D-ACE8F63D3990}" srcOrd="0" destOrd="0" presId="urn:microsoft.com/office/officeart/2005/8/layout/hierarchy3"/>
    <dgm:cxn modelId="{95F4A6CB-44AE-4908-9419-95BE5DD78CD5}" type="presParOf" srcId="{117AE90E-1C7A-4A1D-BAD7-24A92AAB0CD6}" destId="{068A150E-C0DD-4602-AC93-9FD174248043}" srcOrd="1" destOrd="0" presId="urn:microsoft.com/office/officeart/2005/8/layout/hierarchy3"/>
    <dgm:cxn modelId="{94FBB539-1F36-41AE-BC2F-F87998D6C13E}" type="presParOf" srcId="{CD1C3C24-D061-45CD-8366-8044B3C42898}" destId="{EEC1C36D-4B4A-4031-8CEC-8F5BCB4653A2}" srcOrd="1" destOrd="0" presId="urn:microsoft.com/office/officeart/2005/8/layout/hierarchy3"/>
    <dgm:cxn modelId="{1B624A8E-4E57-4F13-8B5A-6B6A28AB629F}" type="presParOf" srcId="{EEC1C36D-4B4A-4031-8CEC-8F5BCB4653A2}" destId="{F221E6AD-1524-4162-88E4-6263E3CF0CAD}" srcOrd="0" destOrd="0" presId="urn:microsoft.com/office/officeart/2005/8/layout/hierarchy3"/>
    <dgm:cxn modelId="{0EA27611-68C2-4665-B89A-F27594421B29}" type="presParOf" srcId="{EEC1C36D-4B4A-4031-8CEC-8F5BCB4653A2}" destId="{D403246B-4BEB-4539-9C0B-EC1E0F99CEDB}" srcOrd="1" destOrd="0" presId="urn:microsoft.com/office/officeart/2005/8/layout/hierarchy3"/>
    <dgm:cxn modelId="{7A5A4B44-834F-42C4-9590-DF6F4A179286}" type="presParOf" srcId="{EEC1C36D-4B4A-4031-8CEC-8F5BCB4653A2}" destId="{6B4606C3-CB30-446B-B83D-F70FF1BC73EF}" srcOrd="2" destOrd="0" presId="urn:microsoft.com/office/officeart/2005/8/layout/hierarchy3"/>
    <dgm:cxn modelId="{C970D4A4-D7D2-4CBE-B408-EC9CE335B228}" type="presParOf" srcId="{EEC1C36D-4B4A-4031-8CEC-8F5BCB4653A2}" destId="{4AB7F594-255C-41BF-BB3E-E643251402B9}" srcOrd="3" destOrd="0" presId="urn:microsoft.com/office/officeart/2005/8/layout/hierarchy3"/>
    <dgm:cxn modelId="{862EDB23-C057-4678-81C1-1118D34BE53D}" type="presParOf" srcId="{EEC1C36D-4B4A-4031-8CEC-8F5BCB4653A2}" destId="{A6B8F059-16B9-4E72-9529-3A69AB49B67D}" srcOrd="4" destOrd="0" presId="urn:microsoft.com/office/officeart/2005/8/layout/hierarchy3"/>
    <dgm:cxn modelId="{66E6661F-9EB9-4F1A-8264-CFFA9B992442}" type="presParOf" srcId="{EEC1C36D-4B4A-4031-8CEC-8F5BCB4653A2}" destId="{78285C56-ECC3-447B-99A5-F40810DDC2D2}" srcOrd="5" destOrd="0" presId="urn:microsoft.com/office/officeart/2005/8/layout/hierarchy3"/>
    <dgm:cxn modelId="{51D649E0-DE54-40B7-9CF6-65A83B3C7FDD}" type="presParOf" srcId="{C2CB135C-7A3A-433E-86B9-3E992BF00AEB}" destId="{87B58715-BC2B-436A-99AB-BB963689F81C}" srcOrd="1" destOrd="0" presId="urn:microsoft.com/office/officeart/2005/8/layout/hierarchy3"/>
    <dgm:cxn modelId="{49B4FB59-8BE9-4213-9042-041E31E8F108}" type="presParOf" srcId="{87B58715-BC2B-436A-99AB-BB963689F81C}" destId="{26C16CDF-C28E-4991-92F6-A9D66618CA73}" srcOrd="0" destOrd="0" presId="urn:microsoft.com/office/officeart/2005/8/layout/hierarchy3"/>
    <dgm:cxn modelId="{4D2207E1-EE03-4F2D-B840-11BA37BB214A}" type="presParOf" srcId="{26C16CDF-C28E-4991-92F6-A9D66618CA73}" destId="{8E823187-C877-4AF1-B411-07464B70B6C5}" srcOrd="0" destOrd="0" presId="urn:microsoft.com/office/officeart/2005/8/layout/hierarchy3"/>
    <dgm:cxn modelId="{447B0FDB-3AF0-4C9E-B645-B6FAFD223185}" type="presParOf" srcId="{26C16CDF-C28E-4991-92F6-A9D66618CA73}" destId="{19B1B225-9160-48BE-BE69-73F21D271B52}" srcOrd="1" destOrd="0" presId="urn:microsoft.com/office/officeart/2005/8/layout/hierarchy3"/>
    <dgm:cxn modelId="{88C4974B-E088-4892-A4FC-BDEF71F7D76C}" type="presParOf" srcId="{87B58715-BC2B-436A-99AB-BB963689F81C}" destId="{800EFA2D-C6FA-47A6-B32A-097094213C46}" srcOrd="1" destOrd="0" presId="urn:microsoft.com/office/officeart/2005/8/layout/hierarchy3"/>
    <dgm:cxn modelId="{8812E1B0-EBE4-4FF9-BD26-C07B69FB6DC0}" type="presParOf" srcId="{800EFA2D-C6FA-47A6-B32A-097094213C46}" destId="{8DF84618-9C47-4EE7-831E-075B0DCD8EB0}" srcOrd="0" destOrd="0" presId="urn:microsoft.com/office/officeart/2005/8/layout/hierarchy3"/>
    <dgm:cxn modelId="{B8DB8717-CFEC-499E-B006-49F925577D08}" type="presParOf" srcId="{800EFA2D-C6FA-47A6-B32A-097094213C46}" destId="{08BF5A5F-01C5-4EA4-A32F-4BCE6637E065}" srcOrd="1" destOrd="0" presId="urn:microsoft.com/office/officeart/2005/8/layout/hierarchy3"/>
    <dgm:cxn modelId="{C18AFA7A-C4AA-4E59-B0C4-ACB205933356}" type="presParOf" srcId="{800EFA2D-C6FA-47A6-B32A-097094213C46}" destId="{C2F3A273-93BC-44C7-9FF7-3CE15356FBDC}" srcOrd="2" destOrd="0" presId="urn:microsoft.com/office/officeart/2005/8/layout/hierarchy3"/>
    <dgm:cxn modelId="{B575BB04-0981-4C4E-B06B-085E588854F8}" type="presParOf" srcId="{800EFA2D-C6FA-47A6-B32A-097094213C46}" destId="{1A06C99C-60BE-4632-B1AE-E5B8DF4ED73A}" srcOrd="3" destOrd="0" presId="urn:microsoft.com/office/officeart/2005/8/layout/hierarchy3"/>
    <dgm:cxn modelId="{7F16A76C-1180-4BD6-9D28-570E70F2921F}" type="presParOf" srcId="{800EFA2D-C6FA-47A6-B32A-097094213C46}" destId="{712FAFBF-3079-4DE3-8075-05FC6774BB7B}" srcOrd="4" destOrd="0" presId="urn:microsoft.com/office/officeart/2005/8/layout/hierarchy3"/>
    <dgm:cxn modelId="{2661F818-EA43-4DDD-B373-0B5DF7BB4159}" type="presParOf" srcId="{800EFA2D-C6FA-47A6-B32A-097094213C46}" destId="{9C65A738-B0FF-41DD-A7E9-C103E7BE2D8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39948-603C-45FB-8B8D-ACE8F63D3990}">
      <dsp:nvSpPr>
        <dsp:cNvPr id="0" name=""/>
        <dsp:cNvSpPr/>
      </dsp:nvSpPr>
      <dsp:spPr>
        <a:xfrm>
          <a:off x="2200861" y="1412"/>
          <a:ext cx="1904479" cy="9522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развивает мелкую моторику</a:t>
          </a:r>
          <a:endParaRPr lang="ru-RU" sz="1600" kern="1200" dirty="0"/>
        </a:p>
      </dsp:txBody>
      <dsp:txXfrm>
        <a:off x="2228751" y="29302"/>
        <a:ext cx="1848699" cy="896459"/>
      </dsp:txXfrm>
    </dsp:sp>
    <dsp:sp modelId="{F221E6AD-1524-4162-88E4-6263E3CF0CAD}">
      <dsp:nvSpPr>
        <dsp:cNvPr id="0" name=""/>
        <dsp:cNvSpPr/>
      </dsp:nvSpPr>
      <dsp:spPr>
        <a:xfrm>
          <a:off x="2391308" y="953651"/>
          <a:ext cx="161377" cy="540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0053"/>
              </a:lnTo>
              <a:lnTo>
                <a:pt x="161377" y="5400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3246B-4BEB-4539-9C0B-EC1E0F99CEDB}">
      <dsp:nvSpPr>
        <dsp:cNvPr id="0" name=""/>
        <dsp:cNvSpPr/>
      </dsp:nvSpPr>
      <dsp:spPr>
        <a:xfrm>
          <a:off x="2552686" y="1017584"/>
          <a:ext cx="1523583" cy="952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открывает широкий простор для проявления фантазии</a:t>
          </a:r>
          <a:endParaRPr lang="ru-RU" sz="1400" kern="1200" dirty="0"/>
        </a:p>
      </dsp:txBody>
      <dsp:txXfrm>
        <a:off x="2580576" y="1045474"/>
        <a:ext cx="1467803" cy="896459"/>
      </dsp:txXfrm>
    </dsp:sp>
    <dsp:sp modelId="{6B4606C3-CB30-446B-B83D-F70FF1BC73EF}">
      <dsp:nvSpPr>
        <dsp:cNvPr id="0" name=""/>
        <dsp:cNvSpPr/>
      </dsp:nvSpPr>
      <dsp:spPr>
        <a:xfrm>
          <a:off x="2391308" y="953651"/>
          <a:ext cx="161377" cy="1611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617"/>
              </a:lnTo>
              <a:lnTo>
                <a:pt x="161377" y="16116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7F594-255C-41BF-BB3E-E643251402B9}">
      <dsp:nvSpPr>
        <dsp:cNvPr id="0" name=""/>
        <dsp:cNvSpPr/>
      </dsp:nvSpPr>
      <dsp:spPr>
        <a:xfrm>
          <a:off x="2552686" y="2089149"/>
          <a:ext cx="1523583" cy="952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помогают регулировать механизмы мышления</a:t>
          </a:r>
          <a:endParaRPr lang="ru-RU" sz="1400" kern="1200" dirty="0"/>
        </a:p>
      </dsp:txBody>
      <dsp:txXfrm>
        <a:off x="2580576" y="2117039"/>
        <a:ext cx="1467803" cy="896459"/>
      </dsp:txXfrm>
    </dsp:sp>
    <dsp:sp modelId="{A6B8F059-16B9-4E72-9529-3A69AB49B67D}">
      <dsp:nvSpPr>
        <dsp:cNvPr id="0" name=""/>
        <dsp:cNvSpPr/>
      </dsp:nvSpPr>
      <dsp:spPr>
        <a:xfrm>
          <a:off x="2391308" y="953651"/>
          <a:ext cx="161377" cy="2683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3192"/>
              </a:lnTo>
              <a:lnTo>
                <a:pt x="161377" y="26831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85C56-ECC3-447B-99A5-F40810DDC2D2}">
      <dsp:nvSpPr>
        <dsp:cNvPr id="0" name=""/>
        <dsp:cNvSpPr/>
      </dsp:nvSpPr>
      <dsp:spPr>
        <a:xfrm>
          <a:off x="2552686" y="3160723"/>
          <a:ext cx="1523583" cy="952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полагаться на собственные силы</a:t>
          </a:r>
          <a:endParaRPr lang="ru-RU" sz="1400" kern="1200" dirty="0"/>
        </a:p>
      </dsp:txBody>
      <dsp:txXfrm>
        <a:off x="2580576" y="3188613"/>
        <a:ext cx="1467803" cy="896459"/>
      </dsp:txXfrm>
    </dsp:sp>
    <dsp:sp modelId="{8E823187-C877-4AF1-B411-07464B70B6C5}">
      <dsp:nvSpPr>
        <dsp:cNvPr id="0" name=""/>
        <dsp:cNvSpPr/>
      </dsp:nvSpPr>
      <dsp:spPr>
        <a:xfrm>
          <a:off x="4581459" y="1412"/>
          <a:ext cx="1904479" cy="9522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лучше выражать свои мысли, объясняя песочные творения</a:t>
          </a:r>
          <a:endParaRPr lang="ru-RU" sz="1600" kern="1200" dirty="0"/>
        </a:p>
      </dsp:txBody>
      <dsp:txXfrm>
        <a:off x="4609349" y="29302"/>
        <a:ext cx="1848699" cy="896459"/>
      </dsp:txXfrm>
    </dsp:sp>
    <dsp:sp modelId="{8DF84618-9C47-4EE7-831E-075B0DCD8EB0}">
      <dsp:nvSpPr>
        <dsp:cNvPr id="0" name=""/>
        <dsp:cNvSpPr/>
      </dsp:nvSpPr>
      <dsp:spPr>
        <a:xfrm>
          <a:off x="4771907" y="953651"/>
          <a:ext cx="200016" cy="535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444"/>
              </a:lnTo>
              <a:lnTo>
                <a:pt x="200016" y="5354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F5A5F-01C5-4EA4-A32F-4BCE6637E065}">
      <dsp:nvSpPr>
        <dsp:cNvPr id="0" name=""/>
        <dsp:cNvSpPr/>
      </dsp:nvSpPr>
      <dsp:spPr>
        <a:xfrm>
          <a:off x="4971923" y="1012976"/>
          <a:ext cx="1523583" cy="952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научиться отвечать за свои поступки</a:t>
          </a:r>
          <a:endParaRPr lang="ru-RU" sz="1400" kern="1200" dirty="0"/>
        </a:p>
      </dsp:txBody>
      <dsp:txXfrm>
        <a:off x="4999813" y="1040866"/>
        <a:ext cx="1467803" cy="896459"/>
      </dsp:txXfrm>
    </dsp:sp>
    <dsp:sp modelId="{C2F3A273-93BC-44C7-9FF7-3CE15356FBDC}">
      <dsp:nvSpPr>
        <dsp:cNvPr id="0" name=""/>
        <dsp:cNvSpPr/>
      </dsp:nvSpPr>
      <dsp:spPr>
        <a:xfrm>
          <a:off x="4771907" y="953651"/>
          <a:ext cx="209675" cy="1611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617"/>
              </a:lnTo>
              <a:lnTo>
                <a:pt x="209675" y="16116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6C99C-60BE-4632-B1AE-E5B8DF4ED73A}">
      <dsp:nvSpPr>
        <dsp:cNvPr id="0" name=""/>
        <dsp:cNvSpPr/>
      </dsp:nvSpPr>
      <dsp:spPr>
        <a:xfrm>
          <a:off x="4981583" y="2089149"/>
          <a:ext cx="1523583" cy="952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развивать самооценку</a:t>
          </a:r>
          <a:endParaRPr lang="ru-RU" sz="1400" kern="1200" dirty="0"/>
        </a:p>
      </dsp:txBody>
      <dsp:txXfrm>
        <a:off x="5009473" y="2117039"/>
        <a:ext cx="1467803" cy="896459"/>
      </dsp:txXfrm>
    </dsp:sp>
    <dsp:sp modelId="{712FAFBF-3079-4DE3-8075-05FC6774BB7B}">
      <dsp:nvSpPr>
        <dsp:cNvPr id="0" name=""/>
        <dsp:cNvSpPr/>
      </dsp:nvSpPr>
      <dsp:spPr>
        <a:xfrm>
          <a:off x="4771907" y="953651"/>
          <a:ext cx="209675" cy="2683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3192"/>
              </a:lnTo>
              <a:lnTo>
                <a:pt x="209675" y="26831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5A738-B0FF-41DD-A7E9-C103E7BE2D8E}">
      <dsp:nvSpPr>
        <dsp:cNvPr id="0" name=""/>
        <dsp:cNvSpPr/>
      </dsp:nvSpPr>
      <dsp:spPr>
        <a:xfrm>
          <a:off x="4981583" y="3160723"/>
          <a:ext cx="1523583" cy="952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преодолевать последствия психологических травм</a:t>
          </a:r>
          <a:endParaRPr lang="ru-RU" sz="1400" kern="1200" dirty="0"/>
        </a:p>
      </dsp:txBody>
      <dsp:txXfrm>
        <a:off x="5009473" y="3188613"/>
        <a:ext cx="1467803" cy="896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14.09.2017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40042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Мастер-класс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 «Я познаю мир: Интерактивная песочница isandBox»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72074"/>
            <a:ext cx="8686800" cy="100805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ГБОУ Школа №1747</a:t>
            </a:r>
          </a:p>
          <a:p>
            <a:pPr>
              <a:buNone/>
            </a:pPr>
            <a:r>
              <a:rPr lang="ru-RU" dirty="0" smtClean="0"/>
              <a:t>Дошкольное отделение «Изюминка»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Режим «драконы»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ДРАКОН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1110" y="1600200"/>
            <a:ext cx="3940890" cy="4724400"/>
          </a:xfrm>
        </p:spPr>
      </p:pic>
      <p:pic>
        <p:nvPicPr>
          <p:cNvPr id="6" name="Содержимое 5" descr="ДРАКОН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600200"/>
            <a:ext cx="3874213" cy="47244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Режим «раскраска»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FV_w9cCImZ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714488"/>
            <a:ext cx="4235242" cy="3857652"/>
          </a:xfrm>
        </p:spPr>
      </p:pic>
      <p:pic>
        <p:nvPicPr>
          <p:cNvPr id="6" name="Содержимое 5" descr="dsc_294886x5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714488"/>
            <a:ext cx="4000528" cy="385765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песочной терапии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Методы песочной терапии в работе с детьми дошкольного возраста уже давно используются в практике. Песочная терапия для детей только увеличит полезность и успокаивающее действие.</a:t>
            </a:r>
          </a:p>
          <a:p>
            <a:r>
              <a:rPr lang="ru-RU" dirty="0"/>
              <a:t>Стоит заметить, что на улице дети могут играть только летом и в благоприятную погоду. А почему же не устроить песочницу дома и в детском саду? – это же так просто. Можно даже разнообразить игру в песке, сделав песочницу с подсветкой, и заняться песочной анимацией.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735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rmAutofit fontScale="90000"/>
          </a:bodyPr>
          <a:lstStyle/>
          <a:p>
            <a:r>
              <a:rPr lang="ru-RU" dirty="0"/>
              <a:t>Песочная терапия для детей детского сада дошкольного возраста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72816"/>
            <a:ext cx="8686800" cy="430730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 помощью песочной терапии дошкольники развивают свои индивидуальные способности, работы детей отражают их истинные чувства, переживания и </a:t>
            </a:r>
            <a:r>
              <a:rPr lang="ru-RU" dirty="0" smtClean="0"/>
              <a:t>эмоции.</a:t>
            </a:r>
          </a:p>
          <a:p>
            <a:r>
              <a:rPr lang="ru-RU" dirty="0"/>
              <a:t>Песочная терапия для детей может стать лекарством от ряда заболеваний, помощником в решении затруднительных вопросов, оказать благотворное влияние на их психоэмоциональное состояние.</a:t>
            </a:r>
          </a:p>
        </p:txBody>
      </p:sp>
    </p:spTree>
    <p:extLst>
      <p:ext uri="{BB962C8B-B14F-4D97-AF65-F5344CB8AC3E}">
        <p14:creationId xmlns:p14="http://schemas.microsoft.com/office/powerpoint/2010/main" val="1766667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Плюсы песочной терапии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Песочная терапия раскрывает скрытые потенциалы ребёнка и корректирует дефекты развития. С её помощью очень хорошо развивается мелкая моторика, чувствительность конечностей за счёт воздействия на нервные окончания, развиваются художественные и творческие способности, обостряются фантазии и улучшается образное мышление.</a:t>
            </a:r>
          </a:p>
          <a:p>
            <a:r>
              <a:rPr lang="ru-RU" dirty="0"/>
              <a:t>Наконец, песочную терапию можно использовать как простое успокаивающее для буйных и </a:t>
            </a:r>
            <a:r>
              <a:rPr lang="ru-RU" dirty="0" err="1"/>
              <a:t>гиперактивных</a:t>
            </a:r>
            <a:r>
              <a:rPr lang="ru-RU" dirty="0"/>
              <a:t> </a:t>
            </a:r>
            <a:r>
              <a:rPr lang="ru-RU" dirty="0" smtClean="0"/>
              <a:t>детей.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34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Песочная терапия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Песочница в работе логопеда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8s-Q8ib-yIw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714488"/>
            <a:ext cx="4191000" cy="4214842"/>
          </a:xfrm>
        </p:spPr>
      </p:pic>
      <p:pic>
        <p:nvPicPr>
          <p:cNvPr id="6" name="Содержимое 5" descr="WmJPLxYmHyU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714488"/>
            <a:ext cx="4343400" cy="421484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1155b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571736" y="500042"/>
            <a:ext cx="4286281" cy="435771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993760"/>
            <a:ext cx="7834338" cy="107844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Интерактивная песочница 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isandBox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381000" y="6301568"/>
            <a:ext cx="5867400" cy="5639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РеЖИМ «КАРТЫ»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r3tX2RaH1P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928802"/>
            <a:ext cx="4191000" cy="3603040"/>
          </a:xfrm>
        </p:spPr>
      </p:pic>
      <p:pic>
        <p:nvPicPr>
          <p:cNvPr id="6" name="Содержимое 5" descr="DSC_085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928802"/>
            <a:ext cx="4343400" cy="35719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РЕЖИМ «ВУЛКАН»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ВУЛКАН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3770" y="1600200"/>
            <a:ext cx="3775353" cy="4724400"/>
          </a:xfrm>
        </p:spPr>
      </p:pic>
      <p:pic>
        <p:nvPicPr>
          <p:cNvPr id="6" name="Содержимое 5" descr="ВУЛКАН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600200"/>
            <a:ext cx="3813452" cy="47244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РЕЖИМ «ВОДОПАД»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ВОДОПАД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1110" y="1571612"/>
            <a:ext cx="4440956" cy="4500594"/>
          </a:xfrm>
        </p:spPr>
      </p:pic>
      <p:pic>
        <p:nvPicPr>
          <p:cNvPr id="6" name="Содержимое 5" descr="ВОДОПАД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50710" y="1571612"/>
            <a:ext cx="3538379" cy="450059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РЕЖИМ «ЦИФРЫ»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ЦИФР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357298"/>
            <a:ext cx="7858180" cy="472282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РЕЖИМ «Танчики»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ТАНК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1110" y="1600200"/>
            <a:ext cx="3869452" cy="4724400"/>
          </a:xfrm>
        </p:spPr>
      </p:pic>
      <p:pic>
        <p:nvPicPr>
          <p:cNvPr id="6" name="Содержимое 5" descr="ТАНК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600200"/>
            <a:ext cx="4017089" cy="47244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</TotalTime>
  <Words>277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Мастер-класс  «Я познаю мир: Интерактивная песочница isandBox»</vt:lpstr>
      <vt:lpstr>Песочная терапия</vt:lpstr>
      <vt:lpstr>Песочница в работе логопеда</vt:lpstr>
      <vt:lpstr>Интерактивная песочница  isandBox</vt:lpstr>
      <vt:lpstr>РеЖИМ «КАРТЫ»</vt:lpstr>
      <vt:lpstr>РЕЖИМ «ВУЛКАН»</vt:lpstr>
      <vt:lpstr>РЕЖИМ «ВОДОПАД»</vt:lpstr>
      <vt:lpstr>РЕЖИМ «ЦИФРЫ»</vt:lpstr>
      <vt:lpstr>РЕЖИМ «Танчики»</vt:lpstr>
      <vt:lpstr>Режим «драконы»</vt:lpstr>
      <vt:lpstr>Режим «раскраска»</vt:lpstr>
      <vt:lpstr>Метод песочной терапии</vt:lpstr>
      <vt:lpstr>Песочная терапия для детей детского сада дошкольного возраста</vt:lpstr>
      <vt:lpstr>Плюсы песочной терапии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«Я познаю мир: Интерактивная песочница isandBox»</dc:title>
  <cp:lastModifiedBy>user</cp:lastModifiedBy>
  <cp:revision>16</cp:revision>
  <dcterms:modified xsi:type="dcterms:W3CDTF">2017-09-14T11:53:45Z</dcterms:modified>
</cp:coreProperties>
</file>