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4" r:id="rId4"/>
    <p:sldId id="259" r:id="rId5"/>
    <p:sldId id="272" r:id="rId6"/>
    <p:sldId id="273" r:id="rId7"/>
    <p:sldId id="260" r:id="rId8"/>
    <p:sldId id="275" r:id="rId9"/>
    <p:sldId id="276" r:id="rId10"/>
    <p:sldId id="261" r:id="rId11"/>
    <p:sldId id="262" r:id="rId12"/>
    <p:sldId id="277" r:id="rId13"/>
    <p:sldId id="263" r:id="rId14"/>
    <p:sldId id="278" r:id="rId15"/>
    <p:sldId id="279" r:id="rId16"/>
    <p:sldId id="264" r:id="rId17"/>
    <p:sldId id="286" r:id="rId18"/>
    <p:sldId id="281" r:id="rId19"/>
    <p:sldId id="282" r:id="rId20"/>
    <p:sldId id="284" r:id="rId21"/>
    <p:sldId id="285" r:id="rId22"/>
    <p:sldId id="265" r:id="rId23"/>
    <p:sldId id="280" r:id="rId24"/>
    <p:sldId id="269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91" autoAdjust="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DA54-4438-408F-AEDF-24C00F93F6C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69EE-3C30-4C3C-8A3F-5FD6EE735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DA54-4438-408F-AEDF-24C00F93F6C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69EE-3C30-4C3C-8A3F-5FD6EE735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DA54-4438-408F-AEDF-24C00F93F6C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69EE-3C30-4C3C-8A3F-5FD6EE735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DA54-4438-408F-AEDF-24C00F93F6C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69EE-3C30-4C3C-8A3F-5FD6EE735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DA54-4438-408F-AEDF-24C00F93F6C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69EE-3C30-4C3C-8A3F-5FD6EE735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DA54-4438-408F-AEDF-24C00F93F6C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69EE-3C30-4C3C-8A3F-5FD6EE735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DA54-4438-408F-AEDF-24C00F93F6C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69EE-3C30-4C3C-8A3F-5FD6EE735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DA54-4438-408F-AEDF-24C00F93F6C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69EE-3C30-4C3C-8A3F-5FD6EE735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DA54-4438-408F-AEDF-24C00F93F6C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69EE-3C30-4C3C-8A3F-5FD6EE735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DA54-4438-408F-AEDF-24C00F93F6C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69EE-3C30-4C3C-8A3F-5FD6EE735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DA54-4438-408F-AEDF-24C00F93F6C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69EE-3C30-4C3C-8A3F-5FD6EE735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2DA54-4438-408F-AEDF-24C00F93F6C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469EE-3C30-4C3C-8A3F-5FD6EE735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57163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Веселится детвора, Новый год встречать пора.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285992"/>
            <a:ext cx="7500990" cy="421484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Проектирование и построение развивающей предметно – пространственной  среды  в старшей группе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ДОУ.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Выполнила: Каратаева Т.В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000240"/>
            <a:ext cx="7772400" cy="42148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-диски на новогоднюю тематику.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-караоке с детскими песнями.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 «музыки», превратился в  диско клуб, где дети исполняли знакомые песни, устраивали дискотеки.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357167"/>
            <a:ext cx="7772400" cy="128588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 «Новогодний диско клуб».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девайс\Desktop\среда обит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00438"/>
            <a:ext cx="4182775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785926"/>
            <a:ext cx="7772400" cy="464347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-маленькая елочка.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-салфетки в форме снежинок для сервировки стола.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-небольшие кукольные санки.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-Сказочный домик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Играя в С/Р/И «Семья готовится к новому году» дети с удовольствием  ждали гостей к новому году,  накрывали на стол свои вырезанные снежинки превратив их в салфетки, а мальчики с удовольствием катали своих детей (кукол)  на прогулку в маленьких санках, в центре появилась маленькая елочка, которую принесла Катя Р. С мамой для оформления группы, дети решили ее включить в свою игру, так как приходя в гости, дома без елки будет пусто. Так же дети устраивали игры: «Зимние забавы», «Едим на автобусе в зимний лес». с помощью родителей у нас появился домик, который дети использовали, как в Театрализованных играх, так и как домик уединения.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28605"/>
            <a:ext cx="7772400" cy="100013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 «Поиграй-ка».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евайс\Desktop\среда обит\Новая папка\DSC01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0"/>
            <a:ext cx="2714644" cy="2643182"/>
          </a:xfrm>
          <a:prstGeom prst="rect">
            <a:avLst/>
          </a:prstGeom>
          <a:noFill/>
        </p:spPr>
      </p:pic>
      <p:pic>
        <p:nvPicPr>
          <p:cNvPr id="4099" name="Picture 3" descr="C:\Users\девайс\Desktop\среда обит\Новая папка\DSC014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357562"/>
            <a:ext cx="3786215" cy="2857520"/>
          </a:xfrm>
          <a:prstGeom prst="rect">
            <a:avLst/>
          </a:prstGeom>
          <a:noFill/>
        </p:spPr>
      </p:pic>
      <p:pic>
        <p:nvPicPr>
          <p:cNvPr id="4100" name="Picture 4" descr="C:\Users\девайс\Desktop\среда обит\Новая папка\DSC01460.JPG"/>
          <p:cNvPicPr>
            <a:picLocks noChangeAspect="1" noChangeArrowheads="1"/>
          </p:cNvPicPr>
          <p:nvPr/>
        </p:nvPicPr>
        <p:blipFill>
          <a:blip r:embed="rId5" cstate="print"/>
          <a:srcRect l="-2176"/>
          <a:stretch>
            <a:fillRect/>
          </a:stretch>
        </p:blipFill>
        <p:spPr bwMode="auto">
          <a:xfrm>
            <a:off x="4714876" y="357166"/>
            <a:ext cx="3714776" cy="2357430"/>
          </a:xfrm>
          <a:prstGeom prst="rect">
            <a:avLst/>
          </a:prstGeom>
          <a:noFill/>
        </p:spPr>
      </p:pic>
      <p:pic>
        <p:nvPicPr>
          <p:cNvPr id="2" name="Picture 2" descr="C:\Users\девайс\Desktop\среда обит\фото\DSC000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3000372"/>
            <a:ext cx="3286148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143116"/>
            <a:ext cx="7772400" cy="407196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Куклы народов севера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-чум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-книга о жизни людей на крайнем севере.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Приобрели совместно с родителями куклу, народов севера, у детей возник вопрос, как же народы севера празднуют новый год. Егор принес книгу о народах севера,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Эвелина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выяснила, что народы севера не ставят елку на новый год. совместно с детьми был построен Вигвам, дети решили, что на новый год без елки скучно и поэтому нужно подарить елку народам севера.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57167"/>
            <a:ext cx="7772400" cy="1285883"/>
          </a:xfrm>
        </p:spPr>
        <p:txBody>
          <a:bodyPr>
            <a:normAutofit fontScale="92500" lnSpcReduction="20000"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 «Широка страна моя родная».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вайс\Desktop\среда обит\фото\DSC01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71480"/>
            <a:ext cx="8215370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девайс\Desktop\среда обит\фото\DSC01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7572428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714488"/>
            <a:ext cx="7772400" cy="4429156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-огнетушитель.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-формочки, краски для экспериментирования.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-Схема правил безопасного поведения в новогодние праздники.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Зимой гораздо труднее сделать так, чтобы территория участка выглядела эстетичной, да еще и позволяла решать педагогические задачи, создать атмосферу праздника не только в группе, но и на участке нам помогли родители  создав постройки из снега, не только для красоты, но и с пользой для здоровья.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детьми проводились эксперименты: с огнем и с водой В ходе экспериментирования мы с детьми создали цветные ледяные фигуры, схему «Безопасный Новый год» правила безопасного поведения в новогодние праздники, где мы совместно с детьми  придумали условные знаки. После этого мы рассмотрели огнетушитель, как он выглядит и как им пользоваться.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57167"/>
            <a:ext cx="7772400" cy="85725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 «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Горелкин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вайс\Desktop\среда обит\фото\DSC01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642918"/>
            <a:ext cx="6500858" cy="57150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вайс\Desktop\среда обит\фото\DSC01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14290"/>
            <a:ext cx="4143403" cy="3033711"/>
          </a:xfrm>
          <a:prstGeom prst="rect">
            <a:avLst/>
          </a:prstGeom>
          <a:noFill/>
        </p:spPr>
      </p:pic>
      <p:pic>
        <p:nvPicPr>
          <p:cNvPr id="3" name="Picture 4" descr="C:\Users\девайс\Desktop\среда обит\фото\DSC014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14290"/>
            <a:ext cx="4572032" cy="3000396"/>
          </a:xfrm>
          <a:prstGeom prst="rect">
            <a:avLst/>
          </a:prstGeom>
          <a:noFill/>
        </p:spPr>
      </p:pic>
      <p:pic>
        <p:nvPicPr>
          <p:cNvPr id="4" name="Picture 3" descr="C:\Users\девайс\Desktop\среда обит\фото\DSC014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1" y="3143248"/>
            <a:ext cx="8715435" cy="35004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фотоледовыхпостроек\IMG_09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4073">
            <a:off x="1668673" y="653358"/>
            <a:ext cx="24384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фотоледовыхпостроек\IMG_10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749351" y="894195"/>
            <a:ext cx="4589235" cy="337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фотоледовыхпостроек\IMG_099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861728"/>
            <a:ext cx="3357585" cy="242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785926"/>
            <a:ext cx="7772400" cy="464347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Выделить задачи работы с детьми в соответствии с темой недели.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Подобрать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методические пособия, худ. Литературу, подобрать игры, игровой материал для самостоятельной деятельности, провести  ревизию имеющегося оборудования.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Выбрать оптимальные формы, методы и приемы работы с детьми для достижения задач.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4.подготовить образовательный и дидактический материал по теме.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Обсудить с детьми тему недели, изучить интересы, предпочтения и особенности детей, внести корректировку в п.2 с учетом полученной информации имеющихся возможностей.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6.продумать последовательность внесения изменения в образовательное  пространство (вчера – сегодня – завтра).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28605"/>
            <a:ext cx="7772400" cy="1000131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проектирование развивающей предметно – пространственной  среды.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фотоледовыхпостроек\IMG_09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29337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фотоледовыхпостроек\IMG_098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21670">
            <a:off x="6114726" y="463293"/>
            <a:ext cx="30384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фотоледовыхпостроек\IMG_10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90986">
            <a:off x="418943" y="3628360"/>
            <a:ext cx="3567549" cy="292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фотоледовыхпостроек\IMG_100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3571876"/>
            <a:ext cx="421484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фотоледовыхпостроек\SAM_22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857628"/>
            <a:ext cx="36433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F:\фотоледовыхпостроек\SAM_22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57166"/>
            <a:ext cx="502921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фотоледовыхпостроек\SAM_223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286124"/>
            <a:ext cx="239077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071678"/>
            <a:ext cx="7772400" cy="369729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Схема «Безопасный Новый год» правила безопасного поведения в новогодние праздники.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42919"/>
            <a:ext cx="7772400" cy="1000131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 «Безопасности».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вайс\Desktop\среда обит\101CANON\IMG_06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42"/>
            <a:ext cx="8143932" cy="58515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евайс\Desktop\среда обит\фото\DSC014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8528">
            <a:off x="357158" y="285728"/>
            <a:ext cx="342902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девайс\Desktop\среда обит\фото\DSC014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00558">
            <a:off x="4805074" y="265763"/>
            <a:ext cx="4070339" cy="3500438"/>
          </a:xfrm>
          <a:prstGeom prst="rect">
            <a:avLst/>
          </a:prstGeom>
          <a:noFill/>
        </p:spPr>
      </p:pic>
      <p:pic>
        <p:nvPicPr>
          <p:cNvPr id="4" name="Picture 2" descr="C:\Users\девайс\Desktop\среда обит\фото\DSC014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636" y="3357562"/>
            <a:ext cx="3017619" cy="35004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4572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рамках тематической недели была организована работа в мастерской Деда Мороза и Снегурочки.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Каждый центр на время тематической недели изменил свое название.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571744"/>
            <a:ext cx="7772400" cy="378621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трафареты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кусочки ваты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паетки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бумажные тарелки, стаканчики.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ватные палочки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фольга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заготовки масок карнавальных.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 творчества «Королевство кисточки» у нас превратился в мастерскую деда мороза, где дети готовясь к новому году вырезали снежинки, елочки, клеили гирлянды, изготавливали различные новогодние поделки для оформления группы и холла. Украшали маски, которые у нас отправились в костюмерную Снегурочки, где дети их использовали, как атрибуты к сказкам.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28605"/>
            <a:ext cx="7772400" cy="114300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 «Мастерская Деда Мороза»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девайс\Desktop\среда обит\фото\DSC01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13767">
            <a:off x="140677" y="3643314"/>
            <a:ext cx="3859819" cy="3044504"/>
          </a:xfrm>
          <a:prstGeom prst="rect">
            <a:avLst/>
          </a:prstGeom>
          <a:noFill/>
        </p:spPr>
      </p:pic>
      <p:pic>
        <p:nvPicPr>
          <p:cNvPr id="2050" name="Picture 2" descr="C:\Users\девайс\Desktop\среда обит\Безымянный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56778">
            <a:off x="689330" y="271118"/>
            <a:ext cx="2609850" cy="3057525"/>
          </a:xfrm>
          <a:prstGeom prst="rect">
            <a:avLst/>
          </a:prstGeom>
          <a:noFill/>
        </p:spPr>
      </p:pic>
      <p:pic>
        <p:nvPicPr>
          <p:cNvPr id="2052" name="Picture 4" descr="C:\Users\девайс\Desktop\среда обит\Безымянный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14290"/>
            <a:ext cx="2714644" cy="3240060"/>
          </a:xfrm>
          <a:prstGeom prst="rect">
            <a:avLst/>
          </a:prstGeom>
          <a:noFill/>
        </p:spPr>
      </p:pic>
      <p:pic>
        <p:nvPicPr>
          <p:cNvPr id="2054" name="Picture 6" descr="C:\Users\девайс\Desktop\среда обит\Безымянный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4110035"/>
            <a:ext cx="2466975" cy="274796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евайс\Desktop\среда обит\фото\DSC01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4079">
            <a:off x="357418" y="605655"/>
            <a:ext cx="4143404" cy="2863531"/>
          </a:xfrm>
          <a:prstGeom prst="rect">
            <a:avLst/>
          </a:prstGeom>
          <a:noFill/>
        </p:spPr>
      </p:pic>
      <p:pic>
        <p:nvPicPr>
          <p:cNvPr id="4" name="Picture 6" descr="C:\Users\девайс\Desktop\среда обит\IMG_06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7861">
            <a:off x="4732809" y="2927434"/>
            <a:ext cx="4054530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214554"/>
            <a:ext cx="7772400" cy="392909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-костюмы на зимнюю новогоднюю тематику.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-парики.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-карнавальные маски.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-бижутерия.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 «В гостях у сказки», превратился в костюмерную Снегурочки, где у нас появились различные костюмы (Д.М, Снегурочка, елочка, снежная королева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и.т.д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и маски, в которых дети обыгрывали различные сказки, одев парики и бижутерию девочки устраивали дефиле для мальчиков.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00043"/>
            <a:ext cx="7772400" cy="92869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 «Костюмерная Снегурочки».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DSC014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71751">
            <a:off x="300460" y="253571"/>
            <a:ext cx="4208331" cy="2737624"/>
          </a:xfrm>
          <a:prstGeom prst="rect">
            <a:avLst/>
          </a:prstGeom>
        </p:spPr>
      </p:pic>
      <p:pic>
        <p:nvPicPr>
          <p:cNvPr id="3" name="Picture 3" descr="C:\Users\девайс\Desktop\среда обит\фото\DSC014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33846">
            <a:off x="435479" y="3023755"/>
            <a:ext cx="4005984" cy="3338996"/>
          </a:xfrm>
          <a:prstGeom prst="rect">
            <a:avLst/>
          </a:prstGeom>
          <a:noFill/>
        </p:spPr>
      </p:pic>
      <p:pic>
        <p:nvPicPr>
          <p:cNvPr id="4" name="Picture 4" descr="C:\Users\девайс\Desktop\среда обит\фото\DSC014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53220">
            <a:off x="4754795" y="153197"/>
            <a:ext cx="4279291" cy="3144789"/>
          </a:xfrm>
          <a:prstGeom prst="rect">
            <a:avLst/>
          </a:prstGeom>
          <a:noFill/>
        </p:spPr>
      </p:pic>
      <p:pic>
        <p:nvPicPr>
          <p:cNvPr id="2050" name="Picture 2" descr="C:\Users\девайс\Desktop\среда обит\фото\DSC014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72895">
            <a:off x="4533372" y="3308673"/>
            <a:ext cx="4301980" cy="326735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евайс\Desktop\среда обит\Новая папка\DSC01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071934" cy="3071834"/>
          </a:xfrm>
          <a:prstGeom prst="rect">
            <a:avLst/>
          </a:prstGeom>
          <a:noFill/>
        </p:spPr>
      </p:pic>
      <p:pic>
        <p:nvPicPr>
          <p:cNvPr id="3075" name="Picture 3" descr="C:\Users\девайс\Desktop\среда обит\Новая папка\DSC014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71612"/>
            <a:ext cx="4286248" cy="3643338"/>
          </a:xfrm>
          <a:prstGeom prst="rect">
            <a:avLst/>
          </a:prstGeom>
          <a:noFill/>
        </p:spPr>
      </p:pic>
      <p:pic>
        <p:nvPicPr>
          <p:cNvPr id="5122" name="Picture 2" descr="C:\Users\девайс\Desktop\среда обит\Новая папка\DSC014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643314"/>
            <a:ext cx="3929090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139</Words>
  <Application>Microsoft Office PowerPoint</Application>
  <PresentationFormat>Экран (4:3)</PresentationFormat>
  <Paragraphs>24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Веселится детвора, Новый год встречать пора.</vt:lpstr>
      <vt:lpstr>1. Выделить задачи работы с детьми в соответствии с темой недели. 2. Подобрать учебно - методические пособия, худ. Литературу, подобрать игры, игровой материал для самостоятельной деятельности, провести  ревизию имеющегося оборудования. 3. Выбрать оптимальные формы, методы и приемы работы с детьми для достижения задач. 4.подготовить образовательный и дидактический материал по теме. 5. Обсудить с детьми тему недели, изучить интересы, предпочтения и особенности детей, внести корректировку в п.2 с учетом полученной информации имеющихся возможностей. 6.продумать последовательность внесения изменения в образовательное  пространство (вчера – сегодня – завтра).</vt:lpstr>
      <vt:lpstr>В рамках тематической недели была организована работа в мастерской Деда Мороза и Снегурочки. Каждый центр на время тематической недели изменил свое название. </vt:lpstr>
      <vt:lpstr>-трафареты - кусочки ваты - паетки - бумажные тарелки, стаканчики. -  ватные палочки - фольга - заготовки масок карнавальных. Центр творчества «Королевство кисточки» у нас превратился в мастерскую деда мороза, где дети готовясь к новому году вырезали снежинки, елочки, клеили гирлянды, изготавливали различные новогодние поделки для оформления группы и холла. Украшали маски, которые у нас отправились в костюмерную Снегурочки, где дети их использовали, как атрибуты к сказкам.</vt:lpstr>
      <vt:lpstr>Слайд 5</vt:lpstr>
      <vt:lpstr>Слайд 6</vt:lpstr>
      <vt:lpstr>-костюмы на зимнюю новогоднюю тематику. -парики. -карнавальные маски. -бижутерия. Центр «В гостях у сказки», превратился в костюмерную Снегурочки, где у нас появились различные костюмы (Д.М, Снегурочка, елочка, снежная королева и.т.д) и маски, в которых дети обыгрывали различные сказки, одев парики и бижутерию девочки устраивали дефиле для мальчиков. </vt:lpstr>
      <vt:lpstr>Слайд 8</vt:lpstr>
      <vt:lpstr>Слайд 9</vt:lpstr>
      <vt:lpstr>-диски на новогоднюю тематику. -караоке с детскими песнями. Центр «музыки», превратился в  диско клуб, где дети исполняли знакомые песни, устраивали дискотеки.</vt:lpstr>
      <vt:lpstr>-маленькая елочка. -салфетки в форме снежинок для сервировки стола. -небольшие кукольные санки. -Сказочный домик Играя в С/Р/И «Семья готовится к новому году» дети с удовольствием  ждали гостей к новому году,  накрывали на стол свои вырезанные снежинки превратив их в салфетки, а мальчики с удовольствием катали своих детей (кукол)  на прогулку в маленьких санках, в центре появилась маленькая елочка, которую принесла Катя Р. С мамой для оформления группы, дети решили ее включить в свою игру, так как приходя в гости, дома без елки будет пусто. Так же дети устраивали игры: «Зимние забавы», «Едим на автобусе в зимний лес». с помощью родителей у нас появился домик, который дети использовали, как в Театрализованных играх, так и как домик уединения.</vt:lpstr>
      <vt:lpstr>Слайд 12</vt:lpstr>
      <vt:lpstr>Куклы народов севера -чум -книга о жизни людей на крайнем севере. Приобрели совместно с родителями куклу, народов севера, у детей возник вопрос, как же народы севера празднуют новый год. Егор принес книгу о народах севера, Эвелина выяснила, что народы севера не ставят елку на новый год. совместно с детьми был построен Вигвам, дети решили, что на новый год без елки скучно и поэтому нужно подарить елку народам севера. </vt:lpstr>
      <vt:lpstr>Слайд 14</vt:lpstr>
      <vt:lpstr>Слайд 15</vt:lpstr>
      <vt:lpstr>-огнетушитель. -формочки, краски для экспериментирования. -Схема правил безопасного поведения в новогодние праздники. Зимой гораздо труднее сделать так, чтобы территория участка выглядела эстетичной, да еще и позволяла решать педагогические задачи, создать атмосферу праздника не только в группе, но и на участке нам помогли родители  создав постройки из снега, не только для красоты, но и с пользой для здоровья. С детьми проводились эксперименты: с огнем и с водой В ходе экспериментирования мы с детьми создали цветные ледяные фигуры, схему «Безопасный Новый год» правила безопасного поведения в новогодние праздники, где мы совместно с детьми  придумали условные знаки. После этого мы рассмотрели огнетушитель, как он выглядит и как им пользоваться.</vt:lpstr>
      <vt:lpstr>Слайд 17</vt:lpstr>
      <vt:lpstr>Слайд 18</vt:lpstr>
      <vt:lpstr>Слайд 19</vt:lpstr>
      <vt:lpstr>Слайд 20</vt:lpstr>
      <vt:lpstr>Слайд 21</vt:lpstr>
      <vt:lpstr>Схема «Безопасный Новый год» правила безопасного поведения в новогодние праздники.</vt:lpstr>
      <vt:lpstr>Слайд 23</vt:lpstr>
      <vt:lpstr>Слайд 24</vt:lpstr>
      <vt:lpstr>Спасибо за внимание.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Веселится детвора, Новый год встречать пора.</dc:title>
  <dc:creator>девайс</dc:creator>
  <cp:lastModifiedBy>девайс</cp:lastModifiedBy>
  <cp:revision>109</cp:revision>
  <dcterms:created xsi:type="dcterms:W3CDTF">2017-01-15T20:49:16Z</dcterms:created>
  <dcterms:modified xsi:type="dcterms:W3CDTF">2017-04-10T16:46:46Z</dcterms:modified>
</cp:coreProperties>
</file>