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83" r:id="rId5"/>
    <p:sldId id="261" r:id="rId6"/>
    <p:sldId id="264" r:id="rId7"/>
    <p:sldId id="281" r:id="rId8"/>
    <p:sldId id="265" r:id="rId9"/>
    <p:sldId id="282" r:id="rId10"/>
    <p:sldId id="285" r:id="rId11"/>
    <p:sldId id="28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F2D5-5C0F-4046-829A-F7D2346DD11B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468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bom_07_full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sq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  <a:gs pos="100000">
                  <a:srgbClr val="3366FF">
                    <a:alpha val="0"/>
                  </a:srgbClr>
                </a:gs>
              </a:gsLst>
              <a:lin ang="5400000" scaled="1"/>
              <a:tileRect/>
            </a:gra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albom_07_full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0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857232"/>
            <a:ext cx="4500594" cy="55721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DSC003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928670"/>
            <a:ext cx="4857752" cy="55721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214926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4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albom_07_full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0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071546"/>
            <a:ext cx="4357718" cy="53578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DSC004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000108"/>
            <a:ext cx="4786346" cy="53578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5072074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albom_07_full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500034" y="214290"/>
            <a:ext cx="8072494" cy="168789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Методы и приёмы работы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палочками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928802"/>
            <a:ext cx="5214974" cy="4631055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упражнения с палочками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проводились как индивидуально, так и небольшими группами по несколько детей во второй половине дня. Это оказалась наиболее удобная и продуктивная форма работы. Фронтальная работа сразу показала свою неэффективность, поскольку из-за большого количества детей, шумности и невозможности педагогом охватить вниманием и контролем всех играющих детей, возможность оказывать помощь советами и практически.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3571900" cy="400052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57158" y="714356"/>
            <a:ext cx="4000528" cy="5371743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поднятия интереса к игровой деятельности с палочками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использовался такой вариант, как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соревновательность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предлагалось сделать постройку, выложив узор на соревновательных условиях и это вызывало живой интерес, самостоятельность в поиске решения или ответа на поставленные перед детьми творческими задачами.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857232"/>
            <a:ext cx="4286280" cy="4784288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Выполняя игровые упражнения, дети учились выдвигать предположения и их проверять, осуществлять практически и мыслительные пробы. Оказываемая мной помощь детям была в касательной форме: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«подумай еще раз, но по другому», «попробуй сам выполнить задание», одобрительное высказывание правильных решений ребенка и суждений.</a:t>
            </a:r>
            <a:endParaRPr lang="ru-RU" sz="2000" dirty="0"/>
          </a:p>
        </p:txBody>
      </p:sp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SC00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8286808" cy="6286544"/>
          </a:xfrm>
          <a:prstGeom prst="rect">
            <a:avLst/>
          </a:prstGeom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0044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85728"/>
            <a:ext cx="8258204" cy="6143668"/>
          </a:xfrm>
        </p:spPr>
      </p:pic>
      <p:pic>
        <p:nvPicPr>
          <p:cNvPr id="9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DSC004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286808" cy="6143668"/>
          </a:xfrm>
          <a:prstGeom prst="rect">
            <a:avLst/>
          </a:prstGeom>
        </p:spPr>
      </p:pic>
      <p:pic>
        <p:nvPicPr>
          <p:cNvPr id="4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857760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Виды деятельности, в которых мы применяли палочки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занятиях по ФЭМП. Палочки использовали на каждом занятии для повторения состава числа, прямого и обратного счёта и игровых упражнений т.д.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занятиях по конструированию.  Использовали.1-2 раза в месяц использовали в качестве конструктора. Дети строили как в плоскости, так и в объёме.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занятиях по окружающему, палочки применяли для определения цветовой композиции в той или иной росписи, для составления узоров. Строили поезда для путешествий</a:t>
            </a:r>
            <a:r>
              <a:rPr lang="ru-RU" b="1" dirty="0" smtClean="0"/>
              <a:t>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 занятиях по чтению художественной литературы строили дорожки, по котором шли герои сказок, чинили сломанные заборы, выкладывали предметы из прочитанной сказки.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Вне занятий работали по альбомам «На златом крыльце..».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Дети использовали набор по собственному замыслу в свободное время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M:\фотки по математике\701d3990bf6f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286388"/>
            <a:ext cx="1357290" cy="15716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Выводы 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8258204" cy="500066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требует, постоянной, планомерной и системной работы. Задания должны предлагаться в определённом порядке и в игровой форме - от простого к сложному - и это способствует развитию внимания, памяти, воображения, пробуждению интереса познания нового. Использование палочек </a:t>
            </a:r>
            <a:r>
              <a:rPr lang="ru-RU" sz="2300" b="1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 способствует успешному обучению основам математики, формированию математического мышления, стимулирует развитие творческого воображения, воспитанию настойчивости, воли, усидчивости, целеустремленности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204" cy="4525963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1. Л.Д. Комарова. Как работать с палочками </a:t>
            </a:r>
          </a:p>
          <a:p>
            <a:r>
              <a:rPr lang="ru-RU" b="1" dirty="0" err="1" smtClean="0"/>
              <a:t>Кюизенера</a:t>
            </a:r>
            <a:r>
              <a:rPr lang="ru-RU" b="1" dirty="0" smtClean="0"/>
              <a:t>?.- игры и упражнения по обучению математике детей 5-7 лет.- Москва,2008</a:t>
            </a:r>
          </a:p>
          <a:p>
            <a:r>
              <a:rPr lang="ru-RU" b="1" dirty="0" smtClean="0"/>
              <a:t>2. Волшебные дорожки.- Альбом-игра для самых-самых маленьких.</a:t>
            </a:r>
          </a:p>
          <a:p>
            <a:r>
              <a:rPr lang="ru-RU" b="1" dirty="0" smtClean="0"/>
              <a:t>3. Дом с колокольчиками.- Альбом-игра для детей 4-5 лет.</a:t>
            </a:r>
          </a:p>
          <a:p>
            <a:r>
              <a:rPr lang="ru-RU" b="1" dirty="0" smtClean="0"/>
              <a:t>4. На золотом крыльце сидели.- Альбом-игра для подготовки к обучению в школе.</a:t>
            </a:r>
          </a:p>
          <a:p>
            <a:endParaRPr lang="ru-RU" dirty="0"/>
          </a:p>
        </p:txBody>
      </p:sp>
      <p:pic>
        <p:nvPicPr>
          <p:cNvPr id="8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6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997243_html_m786ac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4" y="1357298"/>
            <a:ext cx="7072362" cy="526297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4800" b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48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средство развития</a:t>
            </a:r>
          </a:p>
          <a:p>
            <a:pPr algn="ctr"/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математических </a:t>
            </a:r>
          </a:p>
          <a:p>
            <a:pPr algn="ctr"/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способностей</a:t>
            </a:r>
          </a:p>
          <a:p>
            <a:pPr algn="ctr"/>
            <a:r>
              <a:rPr lang="ru-RU" sz="4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средней группы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МБДОУ «Ибресинского детского сада «Радуга»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Алексеева Екатерина Петровна</a:t>
            </a:r>
            <a:endParaRPr lang="ru-RU" sz="24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072074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albom_07_full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643182"/>
            <a:ext cx="1428760" cy="1643074"/>
          </a:xfrm>
          <a:prstGeom prst="rect">
            <a:avLst/>
          </a:prstGeom>
          <a:noFill/>
        </p:spPr>
      </p:pic>
      <p:pic>
        <p:nvPicPr>
          <p:cNvPr id="4" name="Рисунок 3" descr="0020-020-Spasibo-za-vnima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lbom_07_full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49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281518" cy="4643469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 –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это набор счетных палочек, которые еще называют «числа в цвете», "цветными палочками", "цветными числами", "цветными линеечками". В наборе содержатся четырехгранные палочки 10 разных цветов и длиной от 1 до 10 см. 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Разработал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палочки так, что палочки одной длины выполнены в одном цвете и обозначают определенное число. Чем больше длина палочки, тем большее числовое значение она выражает.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4210112" cy="4643470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 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Джордж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(1891-1976) разработал универсальный дидактический материал для развития у детей математических способностей. В 1952 году он опубликовал книгу "Числа и цвета", посвященную своему учебному пособию.</a:t>
            </a:r>
          </a:p>
          <a:p>
            <a:endParaRPr lang="ru-RU" dirty="0"/>
          </a:p>
        </p:txBody>
      </p:sp>
      <p:pic>
        <p:nvPicPr>
          <p:cNvPr id="2050" name="Picture 2" descr="M:\фотки по математике\701d3990bf6f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72074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97243_html_m786ac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Lestnits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643051"/>
            <a:ext cx="4643438" cy="500066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14488"/>
            <a:ext cx="3929090" cy="500066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8258204" cy="521497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дидактическойе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средство в полной мере соответствует специфике и особенностям элементарных математических представлений, формируемых у дошкольников, а также их возрастным возможностям, уровню развития детского мышления, в основном наглядно-действенного и наглядно-образного.</a:t>
            </a:r>
          </a:p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Они помогают решить следующие 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понятием цвета (различать цвет, классифицировать по цвету);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понятием величины, длины, высоты, ширины(упражнять в сравнении предметов по высоте, длине, ширине);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детей с последовательностью чисел натурального ряда;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осваивать прямой и обратный счёт;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составом чисел (из единиц и двух меньших чисел);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овладеть арифметическими действиями сложения, вычитания;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делить целое на части и измерять объекты;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способности, изображение, фантазию, способности к моделированию и конструированию;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инициативу, настойчивость в достижении цели. Развивать пространственные представления (слева, справа, выше, ниже и т.д.);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мышление, внимание, память.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40" y="5214926"/>
            <a:ext cx="1428760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2876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Первый этап или знакомство детей с палочками </a:t>
            </a:r>
            <a:r>
              <a:rPr lang="ru-RU" sz="3600" b="1" i="1" dirty="0" err="1" smtClean="0">
                <a:effectLst/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600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8501122" cy="4714908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Знакомство детей с дидактическим пособием цветными палочками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математической игрой развивающего характера, началось с использования его как просто игрового материала для игр детей в группе. Дети играли с ними, как с обыкновенными кубиками и палочками, создавали различные постройки и конфигурации. Детей привлекали конкретные образы, а так же качественные характеристики материала – цвет, форма, размер, большое количество предметов. На этом этапе дети играют с палочками, строя различные фигуры, которые им подсказывает собственное воображение; они с удовольствием выкладывали узоры, картинки, сюжеты, здесь моим детям была представлена полная свобода действий и фантазии.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В ходе свободного манипулирования мальчики, в основном, строили дороги, гаражи, машины и поезда, башни, лесенки, а девочки увлекались составлением мозаики, узоров. В процессе игровой деятельности 75% детей сами (а остальные 25% - с помощью воспитателя) подошли к пониманию, что эти палочки удобнее использовать таким образом, чтобы они соприкасались со столом наибольшей поверхностью и что в таком положении они наиболее устойчивы.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68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H:\фотки по математике\DSC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572032" cy="5357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9" name="Picture 2" descr="H:\фотки по математике\DSC0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4572000" cy="5429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:\картинки\img2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4500562" cy="5143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27" name="Picture 3" descr="H:\картинки\na-zolotom-krylce---prilozhenie-k-schetnym-palochkam-kyuizenera-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857250"/>
            <a:ext cx="5072066" cy="5143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H:\фотки по математике\DSC003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714875" cy="50720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2051" name="Picture 3" descr="H:\фотки по математике\DSC003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143000"/>
            <a:ext cx="4714875" cy="50720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000636"/>
            <a:ext cx="1500166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4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812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Джордж Кюизенер </vt:lpstr>
      <vt:lpstr>Слайд 4</vt:lpstr>
      <vt:lpstr>Актуальность выбранной темы</vt:lpstr>
      <vt:lpstr>Первый этап или знакомство детей с палочками Кюизенера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Виды деятельности, в которых мы применяли палочки Кюизенера. </vt:lpstr>
      <vt:lpstr>Выводы </vt:lpstr>
      <vt:lpstr>Литература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XP GAME 2008</cp:lastModifiedBy>
  <cp:revision>53</cp:revision>
  <dcterms:created xsi:type="dcterms:W3CDTF">2014-03-27T11:14:31Z</dcterms:created>
  <dcterms:modified xsi:type="dcterms:W3CDTF">2016-03-06T18:57:53Z</dcterms:modified>
</cp:coreProperties>
</file>