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2"/>
  </p:notesMasterIdLst>
  <p:sldIdLst>
    <p:sldId id="256" r:id="rId2"/>
    <p:sldId id="265" r:id="rId3"/>
    <p:sldId id="257" r:id="rId4"/>
    <p:sldId id="258" r:id="rId5"/>
    <p:sldId id="259" r:id="rId6"/>
    <p:sldId id="260" r:id="rId7"/>
    <p:sldId id="263" r:id="rId8"/>
    <p:sldId id="261" r:id="rId9"/>
    <p:sldId id="264" r:id="rId10"/>
    <p:sldId id="262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08" autoAdjust="0"/>
    <p:restoredTop sz="94692" autoAdjust="0"/>
  </p:normalViewPr>
  <p:slideViewPr>
    <p:cSldViewPr>
      <p:cViewPr>
        <p:scale>
          <a:sx n="80" d="100"/>
          <a:sy n="80" d="100"/>
        </p:scale>
        <p:origin x="-1622" y="-1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2299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5E3BC-579B-418B-9A34-CB743C4A0C7B}" type="datetimeFigureOut">
              <a:rPr lang="ru-RU" smtClean="0"/>
              <a:t>24.04.2017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E5FBB-1D31-4C22-B939-286C9C4CE08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1284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E5FBB-1D31-4C22-B939-286C9C4CE08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2633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E5FBB-1D31-4C22-B939-286C9C4CE089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2265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F043-AA86-4DF1-A84B-D1F889A1B2A1}" type="datetimeFigureOut">
              <a:rPr lang="ru-RU" smtClean="0"/>
              <a:t>24.04.2017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6899-DFA8-4A8C-B723-0D7DEF6D492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F043-AA86-4DF1-A84B-D1F889A1B2A1}" type="datetimeFigureOut">
              <a:rPr lang="ru-RU" smtClean="0"/>
              <a:t>24.04.2017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6899-DFA8-4A8C-B723-0D7DEF6D492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F043-AA86-4DF1-A84B-D1F889A1B2A1}" type="datetimeFigureOut">
              <a:rPr lang="ru-RU" smtClean="0"/>
              <a:t>24.04.2017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6899-DFA8-4A8C-B723-0D7DEF6D492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F043-AA86-4DF1-A84B-D1F889A1B2A1}" type="datetimeFigureOut">
              <a:rPr lang="ru-RU" smtClean="0"/>
              <a:t>24.04.2017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6899-DFA8-4A8C-B723-0D7DEF6D492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F043-AA86-4DF1-A84B-D1F889A1B2A1}" type="datetimeFigureOut">
              <a:rPr lang="ru-RU" smtClean="0"/>
              <a:t>24.04.2017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6899-DFA8-4A8C-B723-0D7DEF6D492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F043-AA86-4DF1-A84B-D1F889A1B2A1}" type="datetimeFigureOut">
              <a:rPr lang="ru-RU" smtClean="0"/>
              <a:t>24.04.2017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6899-DFA8-4A8C-B723-0D7DEF6D492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F043-AA86-4DF1-A84B-D1F889A1B2A1}" type="datetimeFigureOut">
              <a:rPr lang="ru-RU" smtClean="0"/>
              <a:t>24.04.2017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6899-DFA8-4A8C-B723-0D7DEF6D492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F043-AA86-4DF1-A84B-D1F889A1B2A1}" type="datetimeFigureOut">
              <a:rPr lang="ru-RU" smtClean="0"/>
              <a:t>24.04.2017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6899-DFA8-4A8C-B723-0D7DEF6D492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F043-AA86-4DF1-A84B-D1F889A1B2A1}" type="datetimeFigureOut">
              <a:rPr lang="ru-RU" smtClean="0"/>
              <a:t>24.04.2017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6899-DFA8-4A8C-B723-0D7DEF6D492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F043-AA86-4DF1-A84B-D1F889A1B2A1}" type="datetimeFigureOut">
              <a:rPr lang="ru-RU" smtClean="0"/>
              <a:t>24.04.2017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6899-DFA8-4A8C-B723-0D7DEF6D4923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F043-AA86-4DF1-A84B-D1F889A1B2A1}" type="datetimeFigureOut">
              <a:rPr lang="ru-RU" smtClean="0"/>
              <a:t>24.04.2017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A6899-DFA8-4A8C-B723-0D7DEF6D492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F7F043-AA86-4DF1-A84B-D1F889A1B2A1}" type="datetimeFigureOut">
              <a:rPr lang="ru-RU" smtClean="0"/>
              <a:t>24.04.2017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52A6899-DFA8-4A8C-B723-0D7DEF6D4923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71" y="116632"/>
            <a:ext cx="8568952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187997"/>
            <a:ext cx="2376263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5676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36"/>
            <a:ext cx="89999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8367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276872"/>
            <a:ext cx="2880319" cy="435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19" y="0"/>
            <a:ext cx="8255000" cy="256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9833" y="3140968"/>
            <a:ext cx="60841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b="1" i="1" dirty="0" smtClean="0">
                <a:solidFill>
                  <a:srgbClr val="7030A0"/>
                </a:solidFill>
              </a:rPr>
              <a:t>ДОУ и семья полноценные субъекты воздействия.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i="1" dirty="0" smtClean="0">
                <a:solidFill>
                  <a:srgbClr val="7030A0"/>
                </a:solidFill>
              </a:rPr>
              <a:t>Задачи ДОУ – актуализировать воспитательные возможности </a:t>
            </a:r>
          </a:p>
          <a:p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smtClean="0">
                <a:solidFill>
                  <a:srgbClr val="7030A0"/>
                </a:solidFill>
              </a:rPr>
              <a:t>    семьи.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i="1" dirty="0" smtClean="0">
                <a:solidFill>
                  <a:srgbClr val="7030A0"/>
                </a:solidFill>
              </a:rPr>
              <a:t>Возможность ДОУ и семьи стать полноценными субъектом воздействия.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i="1" dirty="0" err="1" smtClean="0">
                <a:solidFill>
                  <a:srgbClr val="7030A0"/>
                </a:solidFill>
              </a:rPr>
              <a:t>Равноактивное</a:t>
            </a:r>
            <a:r>
              <a:rPr lang="ru-RU" sz="2000" b="1" i="1" dirty="0" smtClean="0">
                <a:solidFill>
                  <a:srgbClr val="7030A0"/>
                </a:solidFill>
              </a:rPr>
              <a:t> и равнозначное по содержанию и результатам участие в воспитании детей.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3598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99" y="3368426"/>
            <a:ext cx="8846889" cy="315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J:\DSC_009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3456383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J:\20170216_11335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36053" y="480887"/>
            <a:ext cx="3015910" cy="2160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J:\DSC_0419_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624" y="908720"/>
            <a:ext cx="3378880" cy="2187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924854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8000"/>
                <a:shade val="90000"/>
                <a:satMod val="160000"/>
                <a:lumMod val="100000"/>
              </a:schemeClr>
            </a:gs>
            <a:gs pos="68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712968" cy="634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751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4" y="174625"/>
            <a:ext cx="9182546" cy="651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6227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7950"/>
            <a:ext cx="8928992" cy="664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1936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" y="99540"/>
            <a:ext cx="4425367" cy="30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5457"/>
            <a:ext cx="4081338" cy="3037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6992"/>
            <a:ext cx="4418806" cy="3168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3356993"/>
            <a:ext cx="4081338" cy="3168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497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39" y="187524"/>
            <a:ext cx="6552728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>
            <a:endCxn id="2" idx="0"/>
          </p:cNvCxnSpPr>
          <p:nvPr/>
        </p:nvCxnSpPr>
        <p:spPr>
          <a:xfrm flipH="1">
            <a:off x="4385903" y="1201763"/>
            <a:ext cx="3848" cy="365398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Скругленный прямоугольник 1"/>
          <p:cNvSpPr/>
          <p:nvPr/>
        </p:nvSpPr>
        <p:spPr>
          <a:xfrm>
            <a:off x="2081647" y="1567161"/>
            <a:ext cx="4608512" cy="115212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Формирование компетентной позиции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</a:rPr>
              <a:t>педагога в вопросах организации познавательно – исследовательской деятельности с детьми с учетом ФГОС ДО</a:t>
            </a:r>
            <a:endParaRPr lang="ru-RU" sz="1400" b="1" dirty="0">
              <a:solidFill>
                <a:schemeClr val="bg1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3132237" y="2722923"/>
            <a:ext cx="288032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282927" y="2722923"/>
            <a:ext cx="216024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946573" y="3178672"/>
            <a:ext cx="2644824" cy="2986632"/>
          </a:xfrm>
          <a:prstGeom prst="roundRect">
            <a:avLst>
              <a:gd name="adj" fmla="val 14584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Семинары – практикумы</a:t>
            </a:r>
          </a:p>
          <a:p>
            <a:pPr algn="ctr"/>
            <a:r>
              <a:rPr lang="ru-RU" sz="1400" dirty="0" smtClean="0"/>
              <a:t>Мастер – классы</a:t>
            </a:r>
          </a:p>
          <a:p>
            <a:pPr algn="ctr"/>
            <a:r>
              <a:rPr lang="ru-RU" sz="1400" dirty="0" smtClean="0"/>
              <a:t>Тренинги</a:t>
            </a:r>
          </a:p>
          <a:p>
            <a:pPr algn="ctr"/>
            <a:r>
              <a:rPr lang="ru-RU" sz="1400" dirty="0" smtClean="0"/>
              <a:t>Методические объединения</a:t>
            </a:r>
          </a:p>
          <a:p>
            <a:pPr algn="ctr"/>
            <a:r>
              <a:rPr lang="ru-RU" sz="1400" dirty="0" smtClean="0"/>
              <a:t>Мозговой штурм</a:t>
            </a:r>
          </a:p>
          <a:p>
            <a:pPr algn="ctr"/>
            <a:r>
              <a:rPr lang="ru-RU" sz="1400" dirty="0" smtClean="0"/>
              <a:t>Разработка мыслительной карты</a:t>
            </a:r>
          </a:p>
          <a:p>
            <a:pPr algn="ctr"/>
            <a:r>
              <a:rPr lang="ru-RU" sz="1400" dirty="0" smtClean="0"/>
              <a:t>Защита проектов</a:t>
            </a:r>
          </a:p>
          <a:p>
            <a:pPr algn="ctr"/>
            <a:r>
              <a:rPr lang="ru-RU" sz="1400" dirty="0" smtClean="0"/>
              <a:t>Создание методической базы</a:t>
            </a:r>
          </a:p>
          <a:p>
            <a:pPr algn="ctr"/>
            <a:r>
              <a:rPr lang="ru-RU" sz="1400" dirty="0" smtClean="0"/>
              <a:t>специальной литературы</a:t>
            </a:r>
          </a:p>
          <a:p>
            <a:pPr algn="ctr"/>
            <a:endParaRPr lang="ru-RU" sz="14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433056" y="3178672"/>
            <a:ext cx="2514203" cy="296639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Создание в группах предметно – развивающей среды в соответствии с требованиями ФГОС ДО</a:t>
            </a:r>
          </a:p>
          <a:p>
            <a:pPr algn="ctr"/>
            <a:endParaRPr lang="ru-RU" sz="1400" dirty="0"/>
          </a:p>
          <a:p>
            <a:pPr algn="ctr"/>
            <a:endParaRPr lang="ru-RU" sz="1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79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808" y="0"/>
            <a:ext cx="1728192" cy="19168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4478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396044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744416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1008"/>
            <a:ext cx="381642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3960440" cy="2880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43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490</TotalTime>
  <Words>90</Words>
  <Application>Microsoft Office PowerPoint</Application>
  <PresentationFormat>Экран (4:3)</PresentationFormat>
  <Paragraphs>18</Paragraphs>
  <Slides>10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DNA7 X86</dc:creator>
  <cp:lastModifiedBy>DNA7 X86</cp:lastModifiedBy>
  <cp:revision>40</cp:revision>
  <dcterms:created xsi:type="dcterms:W3CDTF">2017-04-17T16:17:12Z</dcterms:created>
  <dcterms:modified xsi:type="dcterms:W3CDTF">2017-04-24T18:26:18Z</dcterms:modified>
</cp:coreProperties>
</file>