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A3E"/>
    <a:srgbClr val="00A2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91;&#1095;&#1080;&#1090;&#1077;&#1083;&#1100;%20&#1075;&#1086;&#1076;&#1072;.%20&#1091;&#1088;&#1086;&#1082;\detskie%20tanec%20malen%20kih%20utyat%20minus%20(mp3top100.net)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Comic Sans MS" pitchFamily="66" charset="0"/>
              </a:rPr>
              <a:t>IN THE ZOO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учитель МБОУ гимназия №1, г.Лебедянь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Дорофеева Ольга Евгеньевна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Фотоальбомы - PointTwo"/>
          <p:cNvPicPr>
            <a:picLocks noChangeAspect="1" noChangeArrowheads="1"/>
          </p:cNvPicPr>
          <p:nvPr/>
        </p:nvPicPr>
        <p:blipFill>
          <a:blip r:embed="rId2"/>
          <a:srcRect l="3731" t="-1794" r="21268"/>
          <a:stretch>
            <a:fillRect/>
          </a:stretch>
        </p:blipFill>
        <p:spPr bwMode="auto">
          <a:xfrm>
            <a:off x="0" y="0"/>
            <a:ext cx="3786182" cy="3286124"/>
          </a:xfrm>
          <a:prstGeom prst="rect">
            <a:avLst/>
          </a:prstGeom>
          <a:noFill/>
        </p:spPr>
      </p:pic>
      <p:pic>
        <p:nvPicPr>
          <p:cNvPr id="3" name="Picture 6" descr="WILD ANIMAL SCREENSAVERS"/>
          <p:cNvPicPr>
            <a:picLocks noChangeAspect="1" noChangeArrowheads="1"/>
          </p:cNvPicPr>
          <p:nvPr/>
        </p:nvPicPr>
        <p:blipFill>
          <a:blip r:embed="rId3"/>
          <a:srcRect l="28889" b="2222"/>
          <a:stretch>
            <a:fillRect/>
          </a:stretch>
        </p:blipFill>
        <p:spPr bwMode="auto">
          <a:xfrm>
            <a:off x="5379468" y="0"/>
            <a:ext cx="3764532" cy="3357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22452" y="3857628"/>
            <a:ext cx="6121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Merry</a:t>
            </a:r>
          </a:p>
          <a:p>
            <a:r>
              <a:rPr lang="en-US" sz="4000" dirty="0" smtClean="0"/>
              <a:t>A monkey is … than a fox.</a:t>
            </a:r>
          </a:p>
          <a:p>
            <a:r>
              <a:rPr lang="en-US" sz="4000" dirty="0" smtClean="0"/>
              <a:t>A monkey is the … in the zoo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ILD ANIMAL SCREENSAVERS"/>
          <p:cNvPicPr>
            <a:picLocks noChangeAspect="1" noChangeArrowheads="1"/>
          </p:cNvPicPr>
          <p:nvPr/>
        </p:nvPicPr>
        <p:blipFill>
          <a:blip r:embed="rId2"/>
          <a:srcRect l="28889" b="2222"/>
          <a:stretch>
            <a:fillRect/>
          </a:stretch>
        </p:blipFill>
        <p:spPr bwMode="auto">
          <a:xfrm>
            <a:off x="0" y="0"/>
            <a:ext cx="3604338" cy="3214686"/>
          </a:xfrm>
          <a:prstGeom prst="rect">
            <a:avLst/>
          </a:prstGeom>
          <a:noFill/>
        </p:spPr>
      </p:pic>
      <p:pic>
        <p:nvPicPr>
          <p:cNvPr id="3" name="Picture 13" descr="Слон"/>
          <p:cNvPicPr>
            <a:picLocks noChangeAspect="1" noChangeArrowheads="1"/>
          </p:cNvPicPr>
          <p:nvPr/>
        </p:nvPicPr>
        <p:blipFill>
          <a:blip r:embed="rId3"/>
          <a:srcRect l="10481" r="19642" b="7025"/>
          <a:stretch>
            <a:fillRect/>
          </a:stretch>
        </p:blipFill>
        <p:spPr bwMode="auto">
          <a:xfrm>
            <a:off x="5480787" y="0"/>
            <a:ext cx="3663213" cy="3214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3714752"/>
            <a:ext cx="59219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Smart</a:t>
            </a:r>
          </a:p>
          <a:p>
            <a:r>
              <a:rPr lang="en-US" sz="4000" dirty="0" smtClean="0"/>
              <a:t>A fox is … than an elephant.</a:t>
            </a:r>
          </a:p>
          <a:p>
            <a:r>
              <a:rPr lang="en-US" sz="4000" dirty="0" smtClean="0"/>
              <a:t>A fox is the … in the zoo.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Слон"/>
          <p:cNvPicPr>
            <a:picLocks noChangeAspect="1" noChangeArrowheads="1"/>
          </p:cNvPicPr>
          <p:nvPr/>
        </p:nvPicPr>
        <p:blipFill>
          <a:blip r:embed="rId2"/>
          <a:srcRect l="10481" r="19642" b="7025"/>
          <a:stretch>
            <a:fillRect/>
          </a:stretch>
        </p:blipFill>
        <p:spPr bwMode="auto">
          <a:xfrm>
            <a:off x="0" y="0"/>
            <a:ext cx="4000496" cy="34289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7097" y="4000504"/>
            <a:ext cx="67169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Big</a:t>
            </a:r>
          </a:p>
          <a:p>
            <a:r>
              <a:rPr lang="en-US" sz="4000" dirty="0" smtClean="0"/>
              <a:t>An elephant  is … than a bear.</a:t>
            </a:r>
          </a:p>
          <a:p>
            <a:r>
              <a:rPr lang="en-US" sz="4000" dirty="0" smtClean="0"/>
              <a:t>An elephant is the … in the zoo.</a:t>
            </a:r>
            <a:endParaRPr lang="ru-RU" sz="4000" dirty="0"/>
          </a:p>
        </p:txBody>
      </p:sp>
      <p:pic>
        <p:nvPicPr>
          <p:cNvPr id="21506" name="Picture 2" descr="Медведи (Ursus) Мое Солнышко"/>
          <p:cNvPicPr>
            <a:picLocks noChangeAspect="1" noChangeArrowheads="1"/>
          </p:cNvPicPr>
          <p:nvPr/>
        </p:nvPicPr>
        <p:blipFill>
          <a:blip r:embed="rId3"/>
          <a:srcRect l="21622" r="6756" b="6633"/>
          <a:stretch>
            <a:fillRect/>
          </a:stretch>
        </p:blipFill>
        <p:spPr bwMode="auto">
          <a:xfrm>
            <a:off x="5193167" y="0"/>
            <a:ext cx="395083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елые волки HD обои для рабочего стола: High Definition: 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4" y="0"/>
            <a:ext cx="4095746" cy="3357562"/>
          </a:xfrm>
          <a:prstGeom prst="rect">
            <a:avLst/>
          </a:prstGeom>
          <a:noFill/>
        </p:spPr>
      </p:pic>
      <p:pic>
        <p:nvPicPr>
          <p:cNvPr id="4" name="Picture 2" descr="Медведи (Ursus) Мое Солнышко"/>
          <p:cNvPicPr>
            <a:picLocks noChangeAspect="1" noChangeArrowheads="1"/>
          </p:cNvPicPr>
          <p:nvPr/>
        </p:nvPicPr>
        <p:blipFill>
          <a:blip r:embed="rId3"/>
          <a:srcRect l="21622" r="6756" b="6633"/>
          <a:stretch>
            <a:fillRect/>
          </a:stretch>
        </p:blipFill>
        <p:spPr bwMode="auto">
          <a:xfrm>
            <a:off x="0" y="0"/>
            <a:ext cx="3950833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4000504"/>
            <a:ext cx="55498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Strong</a:t>
            </a:r>
          </a:p>
          <a:p>
            <a:r>
              <a:rPr lang="en-US" sz="4000" dirty="0" smtClean="0"/>
              <a:t>A bear is … than a tiger.</a:t>
            </a:r>
          </a:p>
          <a:p>
            <a:r>
              <a:rPr lang="en-US" sz="4000" dirty="0" smtClean="0"/>
              <a:t>A bear is the … in the zoo.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Утки и утята. &quot; SFW - приколы, юмор, девки, дтп, машины, фото знаменитостей и многое другое."/>
          <p:cNvPicPr>
            <a:picLocks noChangeAspect="1" noChangeArrowheads="1"/>
          </p:cNvPicPr>
          <p:nvPr/>
        </p:nvPicPr>
        <p:blipFill>
          <a:blip r:embed="rId3"/>
          <a:srcRect l="7500" t="6383" r="5714" b="17021"/>
          <a:stretch>
            <a:fillRect/>
          </a:stretch>
        </p:blipFill>
        <p:spPr bwMode="auto">
          <a:xfrm>
            <a:off x="857224" y="1142984"/>
            <a:ext cx="7715305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739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Funny ducks likes dancing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5715016"/>
            <a:ext cx="2716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Let’s dance!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detskie tanec malen kih utyat minus (mp3top100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Слон"/>
          <p:cNvPicPr>
            <a:picLocks noChangeAspect="1" noChangeArrowheads="1"/>
          </p:cNvPicPr>
          <p:nvPr/>
        </p:nvPicPr>
        <p:blipFill>
          <a:blip r:embed="rId2" cstate="print"/>
          <a:srcRect l="10481" r="19642" b="7025"/>
          <a:stretch>
            <a:fillRect/>
          </a:stretch>
        </p:blipFill>
        <p:spPr bwMode="auto">
          <a:xfrm>
            <a:off x="0" y="1"/>
            <a:ext cx="1142976" cy="979692"/>
          </a:xfrm>
          <a:prstGeom prst="rect">
            <a:avLst/>
          </a:prstGeom>
          <a:noFill/>
        </p:spPr>
      </p:pic>
      <p:pic>
        <p:nvPicPr>
          <p:cNvPr id="3" name="Picture 2" descr="Медведи (Ursus) Мое Солнышко"/>
          <p:cNvPicPr>
            <a:picLocks noChangeAspect="1" noChangeArrowheads="1"/>
          </p:cNvPicPr>
          <p:nvPr/>
        </p:nvPicPr>
        <p:blipFill>
          <a:blip r:embed="rId3" cstate="print"/>
          <a:srcRect l="21622" r="6756" b="6633"/>
          <a:stretch>
            <a:fillRect/>
          </a:stretch>
        </p:blipFill>
        <p:spPr bwMode="auto">
          <a:xfrm>
            <a:off x="0" y="857232"/>
            <a:ext cx="1000100" cy="868005"/>
          </a:xfrm>
          <a:prstGeom prst="rect">
            <a:avLst/>
          </a:prstGeom>
          <a:noFill/>
        </p:spPr>
      </p:pic>
      <p:pic>
        <p:nvPicPr>
          <p:cNvPr id="4" name="Picture 2" descr="Белые волки HD обои для рабочего стола: High Definition: Mob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43050"/>
            <a:ext cx="928662" cy="761288"/>
          </a:xfrm>
          <a:prstGeom prst="rect">
            <a:avLst/>
          </a:prstGeom>
          <a:noFill/>
        </p:spPr>
      </p:pic>
      <p:pic>
        <p:nvPicPr>
          <p:cNvPr id="5" name="Picture 19" descr="БВМД свиньи откорм 10% купить заказать - подворье, ооо Украина, Донецк"/>
          <p:cNvPicPr>
            <a:picLocks noChangeAspect="1" noChangeArrowheads="1"/>
          </p:cNvPicPr>
          <p:nvPr/>
        </p:nvPicPr>
        <p:blipFill>
          <a:blip r:embed="rId5" cstate="print"/>
          <a:srcRect l="20625" r="10937"/>
          <a:stretch>
            <a:fillRect/>
          </a:stretch>
        </p:blipFill>
        <p:spPr bwMode="auto">
          <a:xfrm>
            <a:off x="0" y="2357430"/>
            <a:ext cx="1000100" cy="1019712"/>
          </a:xfrm>
          <a:prstGeom prst="rect">
            <a:avLst/>
          </a:prstGeom>
          <a:noFill/>
        </p:spPr>
      </p:pic>
      <p:pic>
        <p:nvPicPr>
          <p:cNvPr id="6" name="Picture 6" descr="WILD ANIMAL SCREENSAVERS"/>
          <p:cNvPicPr>
            <a:picLocks noChangeAspect="1" noChangeArrowheads="1"/>
          </p:cNvPicPr>
          <p:nvPr/>
        </p:nvPicPr>
        <p:blipFill>
          <a:blip r:embed="rId6" cstate="print"/>
          <a:srcRect l="28889" b="2222"/>
          <a:stretch>
            <a:fillRect/>
          </a:stretch>
        </p:blipFill>
        <p:spPr bwMode="auto">
          <a:xfrm>
            <a:off x="0" y="3286124"/>
            <a:ext cx="1000100" cy="891983"/>
          </a:xfrm>
          <a:prstGeom prst="rect">
            <a:avLst/>
          </a:prstGeom>
          <a:noFill/>
        </p:spPr>
      </p:pic>
      <p:pic>
        <p:nvPicPr>
          <p:cNvPr id="7" name="Picture 15" descr="Фотоальбомы - PointTwo"/>
          <p:cNvPicPr>
            <a:picLocks noChangeAspect="1" noChangeArrowheads="1"/>
          </p:cNvPicPr>
          <p:nvPr/>
        </p:nvPicPr>
        <p:blipFill>
          <a:blip r:embed="rId7" cstate="print"/>
          <a:srcRect l="3731" t="-1794" r="21268"/>
          <a:stretch>
            <a:fillRect/>
          </a:stretch>
        </p:blipFill>
        <p:spPr bwMode="auto">
          <a:xfrm>
            <a:off x="0" y="4143380"/>
            <a:ext cx="1071538" cy="1031105"/>
          </a:xfrm>
          <a:prstGeom prst="rect">
            <a:avLst/>
          </a:prstGeom>
          <a:noFill/>
        </p:spPr>
      </p:pic>
      <p:pic>
        <p:nvPicPr>
          <p:cNvPr id="8" name="Picture 17" descr="Пернатая дичь на которую мы охотимся.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8" cstate="print"/>
          <a:srcRect l="15234" t="11972" r="13281" b="12323"/>
          <a:stretch>
            <a:fillRect/>
          </a:stretch>
        </p:blipFill>
        <p:spPr bwMode="auto">
          <a:xfrm>
            <a:off x="-1" y="5072074"/>
            <a:ext cx="1214415" cy="92869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00232" y="0"/>
            <a:ext cx="3500462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THE BIGG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</a:t>
            </a:r>
            <a:r>
              <a:rPr lang="en-US" sz="2800" b="1" dirty="0" smtClean="0"/>
              <a:t> STRONG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2800" b="1" dirty="0" smtClean="0"/>
          </a:p>
          <a:p>
            <a:r>
              <a:rPr lang="en-US" sz="2800" b="1" dirty="0" smtClean="0"/>
              <a:t>IS THE FAST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FATT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SAMRT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 MERRI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FUNNI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IS THE LONG</a:t>
            </a:r>
            <a:r>
              <a:rPr lang="en-US" sz="2800" b="1" dirty="0" smtClean="0">
                <a:solidFill>
                  <a:srgbClr val="C00000"/>
                </a:solidFill>
              </a:rPr>
              <a:t>EST</a:t>
            </a:r>
          </a:p>
          <a:p>
            <a:endParaRPr lang="en-US" sz="2800" b="1" dirty="0" smtClean="0"/>
          </a:p>
          <a:p>
            <a:endParaRPr lang="ru-RU" sz="2800" b="1" dirty="0"/>
          </a:p>
        </p:txBody>
      </p:sp>
      <p:pic>
        <p:nvPicPr>
          <p:cNvPr id="12" name="Picture 9" descr="People Attacked By Animals - Viewing Galle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5929330"/>
            <a:ext cx="1268091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елые волки HD обои для рабочего стола: High Definition: 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411009"/>
          </a:xfrm>
          <a:prstGeom prst="rect">
            <a:avLst/>
          </a:prstGeom>
          <a:noFill/>
        </p:spPr>
      </p:pic>
      <p:pic>
        <p:nvPicPr>
          <p:cNvPr id="17414" name="Picture 6" descr="WILD ANIMAL SCREENSAVERS"/>
          <p:cNvPicPr>
            <a:picLocks noChangeAspect="1" noChangeArrowheads="1"/>
          </p:cNvPicPr>
          <p:nvPr/>
        </p:nvPicPr>
        <p:blipFill>
          <a:blip r:embed="rId3"/>
          <a:srcRect l="28889" b="2222"/>
          <a:stretch>
            <a:fillRect/>
          </a:stretch>
        </p:blipFill>
        <p:spPr bwMode="auto">
          <a:xfrm>
            <a:off x="6500826" y="0"/>
            <a:ext cx="2643174" cy="2357430"/>
          </a:xfrm>
          <a:prstGeom prst="rect">
            <a:avLst/>
          </a:prstGeom>
          <a:noFill/>
        </p:spPr>
      </p:pic>
      <p:pic>
        <p:nvPicPr>
          <p:cNvPr id="17415" name="Picture 7" descr="C:\Users\1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2714612" cy="2913630"/>
          </a:xfrm>
          <a:prstGeom prst="rect">
            <a:avLst/>
          </a:prstGeom>
          <a:noFill/>
        </p:spPr>
      </p:pic>
      <p:pic>
        <p:nvPicPr>
          <p:cNvPr id="17417" name="Picture 9" descr="People Attacked By Animals - Viewing Gall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00570"/>
            <a:ext cx="3286115" cy="2357430"/>
          </a:xfrm>
          <a:prstGeom prst="rect">
            <a:avLst/>
          </a:prstGeom>
          <a:noFill/>
        </p:spPr>
      </p:pic>
      <p:pic>
        <p:nvPicPr>
          <p:cNvPr id="17419" name="Picture 11" descr="Download beautiful free pictures of Wild Animals -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0"/>
            <a:ext cx="3429024" cy="2400317"/>
          </a:xfrm>
          <a:prstGeom prst="rect">
            <a:avLst/>
          </a:prstGeom>
          <a:noFill/>
        </p:spPr>
      </p:pic>
      <p:pic>
        <p:nvPicPr>
          <p:cNvPr id="17421" name="Picture 13" descr="Слон"/>
          <p:cNvPicPr>
            <a:picLocks noChangeAspect="1" noChangeArrowheads="1"/>
          </p:cNvPicPr>
          <p:nvPr/>
        </p:nvPicPr>
        <p:blipFill>
          <a:blip r:embed="rId7"/>
          <a:srcRect l="10481" r="19642" b="7025"/>
          <a:stretch>
            <a:fillRect/>
          </a:stretch>
        </p:blipFill>
        <p:spPr bwMode="auto">
          <a:xfrm>
            <a:off x="2643174" y="2071678"/>
            <a:ext cx="3071834" cy="3071834"/>
          </a:xfrm>
          <a:prstGeom prst="rect">
            <a:avLst/>
          </a:prstGeom>
          <a:noFill/>
        </p:spPr>
      </p:pic>
      <p:pic>
        <p:nvPicPr>
          <p:cNvPr id="17423" name="Picture 15" descr="Фотоальбомы - PointTwo"/>
          <p:cNvPicPr>
            <a:picLocks noChangeAspect="1" noChangeArrowheads="1"/>
          </p:cNvPicPr>
          <p:nvPr/>
        </p:nvPicPr>
        <p:blipFill>
          <a:blip r:embed="rId8"/>
          <a:srcRect l="3731" t="-1794" r="21268"/>
          <a:stretch>
            <a:fillRect/>
          </a:stretch>
        </p:blipFill>
        <p:spPr bwMode="auto">
          <a:xfrm>
            <a:off x="5643538" y="2214554"/>
            <a:ext cx="3500462" cy="2964052"/>
          </a:xfrm>
          <a:prstGeom prst="rect">
            <a:avLst/>
          </a:prstGeom>
          <a:noFill/>
        </p:spPr>
      </p:pic>
      <p:pic>
        <p:nvPicPr>
          <p:cNvPr id="17425" name="Picture 17" descr="Пернатая дичь на которую мы охотимся.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9"/>
          <a:srcRect l="15234" t="11972" r="13281" b="12323"/>
          <a:stretch>
            <a:fillRect/>
          </a:stretch>
        </p:blipFill>
        <p:spPr bwMode="auto">
          <a:xfrm>
            <a:off x="0" y="5095495"/>
            <a:ext cx="2500298" cy="1762505"/>
          </a:xfrm>
          <a:prstGeom prst="rect">
            <a:avLst/>
          </a:prstGeom>
          <a:noFill/>
        </p:spPr>
      </p:pic>
      <p:pic>
        <p:nvPicPr>
          <p:cNvPr id="17427" name="Picture 19" descr="БВМД свиньи откорм 10% купить заказать - подворье, ооо Украина, Донецк"/>
          <p:cNvPicPr>
            <a:picLocks noChangeAspect="1" noChangeArrowheads="1"/>
          </p:cNvPicPr>
          <p:nvPr/>
        </p:nvPicPr>
        <p:blipFill>
          <a:blip r:embed="rId10"/>
          <a:srcRect l="20625" r="10937"/>
          <a:stretch>
            <a:fillRect/>
          </a:stretch>
        </p:blipFill>
        <p:spPr bwMode="auto">
          <a:xfrm>
            <a:off x="2500298" y="4857760"/>
            <a:ext cx="3357586" cy="20002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6182" y="1000108"/>
            <a:ext cx="48197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you!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амый большой крокодил в ми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3"/>
            <a:ext cx="8143899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0"/>
            <a:ext cx="53834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 dangerous  crocodile…</a:t>
            </a:r>
            <a:endParaRPr lang="ru-RU" sz="40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857892"/>
            <a:ext cx="391222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…to be continued</a:t>
            </a:r>
            <a:endParaRPr lang="ru-RU" sz="4000" b="1" dirty="0" smtClean="0"/>
          </a:p>
          <a:p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7786710" y="564357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285728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latin typeface="Comic Sans MS" pitchFamily="66" charset="0"/>
              </a:rPr>
              <a:t>M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US" sz="4800" b="1" dirty="0" smtClean="0">
                <a:latin typeface="Comic Sans MS" pitchFamily="66" charset="0"/>
              </a:rPr>
              <a:t> S</a:t>
            </a:r>
            <a:endParaRPr lang="ru-RU" sz="4800" b="1" dirty="0">
              <a:latin typeface="Comic Sans MS" pitchFamily="66" charset="0"/>
            </a:endParaRPr>
          </a:p>
        </p:txBody>
      </p:sp>
      <p:pic>
        <p:nvPicPr>
          <p:cNvPr id="1028" name="Picture 4" descr="Funny animals из matamu. Роялти-фри вектор #24398132 на Fotol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4949"/>
            <a:ext cx="7572428" cy="5067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елые волки HD обои для рабочего стола: High Definition: 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2411009"/>
          </a:xfrm>
          <a:prstGeom prst="rect">
            <a:avLst/>
          </a:prstGeom>
          <a:noFill/>
        </p:spPr>
      </p:pic>
      <p:pic>
        <p:nvPicPr>
          <p:cNvPr id="17414" name="Picture 6" descr="WILD ANIMAL SCREENSAVERS"/>
          <p:cNvPicPr>
            <a:picLocks noChangeAspect="1" noChangeArrowheads="1"/>
          </p:cNvPicPr>
          <p:nvPr/>
        </p:nvPicPr>
        <p:blipFill>
          <a:blip r:embed="rId3"/>
          <a:srcRect l="28889" b="2222"/>
          <a:stretch>
            <a:fillRect/>
          </a:stretch>
        </p:blipFill>
        <p:spPr bwMode="auto">
          <a:xfrm>
            <a:off x="6500826" y="0"/>
            <a:ext cx="2643174" cy="2357430"/>
          </a:xfrm>
          <a:prstGeom prst="rect">
            <a:avLst/>
          </a:prstGeom>
          <a:noFill/>
        </p:spPr>
      </p:pic>
      <p:pic>
        <p:nvPicPr>
          <p:cNvPr id="17415" name="Picture 7" descr="C:\Users\1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2714612" cy="2913630"/>
          </a:xfrm>
          <a:prstGeom prst="rect">
            <a:avLst/>
          </a:prstGeom>
          <a:noFill/>
        </p:spPr>
      </p:pic>
      <p:pic>
        <p:nvPicPr>
          <p:cNvPr id="17417" name="Picture 9" descr="People Attacked By Animals - Viewing Gall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00570"/>
            <a:ext cx="3286115" cy="2357430"/>
          </a:xfrm>
          <a:prstGeom prst="rect">
            <a:avLst/>
          </a:prstGeom>
          <a:noFill/>
        </p:spPr>
      </p:pic>
      <p:pic>
        <p:nvPicPr>
          <p:cNvPr id="17419" name="Picture 11" descr="Download beautiful free pictures of Wild Animals -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0"/>
            <a:ext cx="3429024" cy="2400317"/>
          </a:xfrm>
          <a:prstGeom prst="rect">
            <a:avLst/>
          </a:prstGeom>
          <a:noFill/>
        </p:spPr>
      </p:pic>
      <p:pic>
        <p:nvPicPr>
          <p:cNvPr id="17421" name="Picture 13" descr="Слон"/>
          <p:cNvPicPr>
            <a:picLocks noChangeAspect="1" noChangeArrowheads="1"/>
          </p:cNvPicPr>
          <p:nvPr/>
        </p:nvPicPr>
        <p:blipFill>
          <a:blip r:embed="rId7"/>
          <a:srcRect l="10481" r="19642" b="7025"/>
          <a:stretch>
            <a:fillRect/>
          </a:stretch>
        </p:blipFill>
        <p:spPr bwMode="auto">
          <a:xfrm>
            <a:off x="2643174" y="2071678"/>
            <a:ext cx="3071834" cy="3071834"/>
          </a:xfrm>
          <a:prstGeom prst="rect">
            <a:avLst/>
          </a:prstGeom>
          <a:noFill/>
        </p:spPr>
      </p:pic>
      <p:pic>
        <p:nvPicPr>
          <p:cNvPr id="17423" name="Picture 15" descr="Фотоальбомы - PointTwo"/>
          <p:cNvPicPr>
            <a:picLocks noChangeAspect="1" noChangeArrowheads="1"/>
          </p:cNvPicPr>
          <p:nvPr/>
        </p:nvPicPr>
        <p:blipFill>
          <a:blip r:embed="rId8"/>
          <a:srcRect l="3731" t="-1794" r="21268"/>
          <a:stretch>
            <a:fillRect/>
          </a:stretch>
        </p:blipFill>
        <p:spPr bwMode="auto">
          <a:xfrm>
            <a:off x="5643538" y="2214554"/>
            <a:ext cx="3500462" cy="2964052"/>
          </a:xfrm>
          <a:prstGeom prst="rect">
            <a:avLst/>
          </a:prstGeom>
          <a:noFill/>
        </p:spPr>
      </p:pic>
      <p:pic>
        <p:nvPicPr>
          <p:cNvPr id="17425" name="Picture 17" descr="Пернатая дичь на которую мы охотимся.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9"/>
          <a:srcRect l="15234" t="11972" r="13281" b="12323"/>
          <a:stretch>
            <a:fillRect/>
          </a:stretch>
        </p:blipFill>
        <p:spPr bwMode="auto">
          <a:xfrm>
            <a:off x="0" y="5095495"/>
            <a:ext cx="2500298" cy="1762505"/>
          </a:xfrm>
          <a:prstGeom prst="rect">
            <a:avLst/>
          </a:prstGeom>
          <a:noFill/>
        </p:spPr>
      </p:pic>
      <p:pic>
        <p:nvPicPr>
          <p:cNvPr id="17427" name="Picture 19" descr="БВМД свиньи откорм 10% купить заказать - подворье, ооо Украина, Донецк"/>
          <p:cNvPicPr>
            <a:picLocks noChangeAspect="1" noChangeArrowheads="1"/>
          </p:cNvPicPr>
          <p:nvPr/>
        </p:nvPicPr>
        <p:blipFill>
          <a:blip r:embed="rId10"/>
          <a:srcRect l="20625" r="10937"/>
          <a:stretch>
            <a:fillRect/>
          </a:stretch>
        </p:blipFill>
        <p:spPr bwMode="auto">
          <a:xfrm>
            <a:off x="2500298" y="4857760"/>
            <a:ext cx="3357586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lue Elephant Сток-фотография: 97747646 :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5711" cy="621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Скачать Учим английский. Степени сравнения коротких прилагательных (2011) DVDRip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934206" cy="3945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572008"/>
            <a:ext cx="7139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STRONG       </a:t>
            </a:r>
            <a:r>
              <a:rPr lang="ru-RU" sz="2400" b="1" dirty="0" smtClean="0"/>
              <a:t>       </a:t>
            </a:r>
            <a:r>
              <a:rPr lang="en-US" sz="2400" b="1" dirty="0" smtClean="0"/>
              <a:t> STRON</a:t>
            </a:r>
            <a:r>
              <a:rPr lang="en-US" sz="2400" b="1" dirty="0" smtClean="0">
                <a:solidFill>
                  <a:srgbClr val="C00000"/>
                </a:solidFill>
              </a:rPr>
              <a:t>ER</a:t>
            </a:r>
            <a:r>
              <a:rPr lang="en-US" sz="2400" b="1" dirty="0" smtClean="0"/>
              <a:t>     </a:t>
            </a:r>
            <a:r>
              <a:rPr lang="ru-RU" sz="2400" b="1" dirty="0" smtClean="0"/>
              <a:t>       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 smtClean="0"/>
              <a:t>STRONG</a:t>
            </a:r>
            <a:r>
              <a:rPr lang="en-US" sz="2400" b="1" dirty="0" smtClean="0">
                <a:solidFill>
                  <a:srgbClr val="C00000"/>
                </a:solidFill>
              </a:rPr>
              <a:t>EST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en-US" sz="2400" b="1" dirty="0" smtClean="0"/>
          </a:p>
          <a:p>
            <a:r>
              <a:rPr lang="ru-RU" sz="2400" b="1" i="1" dirty="0" smtClean="0"/>
              <a:t>СИЛЬНЫЙ           СИЛЬН</a:t>
            </a:r>
            <a:r>
              <a:rPr lang="ru-RU" sz="2400" b="1" i="1" dirty="0" smtClean="0">
                <a:solidFill>
                  <a:srgbClr val="C00000"/>
                </a:solidFill>
              </a:rPr>
              <a:t>ЕЕ</a:t>
            </a:r>
            <a:r>
              <a:rPr lang="ru-RU" sz="2400" b="1" i="1" dirty="0" smtClean="0"/>
              <a:t>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 САМЫЙ </a:t>
            </a:r>
            <a:r>
              <a:rPr lang="ru-RU" sz="2400" b="1" i="1" dirty="0" smtClean="0"/>
              <a:t>СИЛЬНЫЙ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670016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Fast          fast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fast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</a:p>
          <a:p>
            <a:r>
              <a:rPr lang="en-US" sz="3600" dirty="0" smtClean="0"/>
              <a:t>Smart      smart</a:t>
            </a:r>
            <a:r>
              <a:rPr lang="en-US" sz="3600" dirty="0" smtClean="0">
                <a:solidFill>
                  <a:srgbClr val="C00000"/>
                </a:solidFill>
              </a:rPr>
              <a:t>er     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smart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</a:p>
          <a:p>
            <a:r>
              <a:rPr lang="en-US" sz="3600" dirty="0" smtClean="0"/>
              <a:t>Tall           tall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tall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</a:p>
          <a:p>
            <a:r>
              <a:rPr lang="en-US" sz="3600" dirty="0" smtClean="0"/>
              <a:t>Strong     strong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strong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Long        long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long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Fat           fa</a:t>
            </a:r>
            <a:r>
              <a:rPr lang="en-US" sz="3600" dirty="0" smtClean="0">
                <a:solidFill>
                  <a:srgbClr val="008A3E"/>
                </a:solidFill>
              </a:rPr>
              <a:t>t</a:t>
            </a:r>
            <a:r>
              <a:rPr lang="en-US" sz="3600" dirty="0" smtClean="0">
                <a:solidFill>
                  <a:srgbClr val="C00000"/>
                </a:solidFill>
              </a:rPr>
              <a:t>ter </a:t>
            </a:r>
            <a:r>
              <a:rPr lang="en-US" sz="3600" dirty="0" smtClean="0"/>
              <a:t>   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fat</a:t>
            </a:r>
            <a:r>
              <a:rPr lang="en-US" sz="3600" dirty="0" smtClean="0">
                <a:solidFill>
                  <a:srgbClr val="008A3E"/>
                </a:solidFill>
              </a:rPr>
              <a:t>t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  <a:endParaRPr lang="en-US" sz="3600" dirty="0" smtClean="0"/>
          </a:p>
          <a:p>
            <a:r>
              <a:rPr lang="en-US" sz="3600" dirty="0" smtClean="0"/>
              <a:t>Big           big</a:t>
            </a:r>
            <a:r>
              <a:rPr lang="en-US" sz="3600" dirty="0" smtClean="0">
                <a:solidFill>
                  <a:srgbClr val="008A3E"/>
                </a:solidFill>
              </a:rPr>
              <a:t>g</a:t>
            </a:r>
            <a:r>
              <a:rPr lang="en-US" sz="3600" dirty="0" smtClean="0">
                <a:solidFill>
                  <a:srgbClr val="C00000"/>
                </a:solidFill>
              </a:rPr>
              <a:t>er </a:t>
            </a: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C00000"/>
                </a:solidFill>
              </a:rPr>
              <a:t>      the </a:t>
            </a:r>
            <a:r>
              <a:rPr lang="en-US" sz="3600" dirty="0" smtClean="0"/>
              <a:t>big</a:t>
            </a:r>
            <a:r>
              <a:rPr lang="en-US" sz="3600" dirty="0" smtClean="0">
                <a:solidFill>
                  <a:srgbClr val="008A3E"/>
                </a:solidFill>
              </a:rPr>
              <a:t>g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Merry     merr</a:t>
            </a:r>
            <a:r>
              <a:rPr lang="en-US" sz="3600" dirty="0" smtClean="0">
                <a:solidFill>
                  <a:srgbClr val="000099"/>
                </a:solidFill>
              </a:rPr>
              <a:t>i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merr</a:t>
            </a:r>
            <a:r>
              <a:rPr lang="en-US" sz="3600" dirty="0" smtClean="0">
                <a:solidFill>
                  <a:srgbClr val="000099"/>
                </a:solidFill>
              </a:rPr>
              <a:t>i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</a:p>
          <a:p>
            <a:r>
              <a:rPr lang="en-US" sz="3600" dirty="0" smtClean="0"/>
              <a:t>Funny     funn</a:t>
            </a:r>
            <a:r>
              <a:rPr lang="en-US" sz="3600" dirty="0" smtClean="0">
                <a:solidFill>
                  <a:srgbClr val="000099"/>
                </a:solidFill>
              </a:rPr>
              <a:t>i</a:t>
            </a:r>
            <a:r>
              <a:rPr lang="en-US" sz="3600" dirty="0" smtClean="0">
                <a:solidFill>
                  <a:srgbClr val="C00000"/>
                </a:solidFill>
              </a:rPr>
              <a:t>er</a:t>
            </a:r>
            <a:r>
              <a:rPr lang="en-US" sz="3600" dirty="0" smtClean="0"/>
              <a:t>        </a:t>
            </a:r>
            <a:r>
              <a:rPr lang="en-US" sz="3600" dirty="0" smtClean="0">
                <a:solidFill>
                  <a:srgbClr val="C00000"/>
                </a:solidFill>
              </a:rPr>
              <a:t>the</a:t>
            </a:r>
            <a:r>
              <a:rPr lang="en-US" sz="3600" dirty="0" smtClean="0"/>
              <a:t> funn</a:t>
            </a:r>
            <a:r>
              <a:rPr lang="en-US" sz="3600" dirty="0" smtClean="0">
                <a:solidFill>
                  <a:srgbClr val="000099"/>
                </a:solidFill>
              </a:rPr>
              <a:t>i</a:t>
            </a:r>
            <a:r>
              <a:rPr lang="en-US" sz="3600" dirty="0" smtClean="0">
                <a:solidFill>
                  <a:srgbClr val="C00000"/>
                </a:solidFill>
              </a:rPr>
              <a:t>est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eople Attacked By Animals - Viewing 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79819" cy="3500438"/>
          </a:xfrm>
          <a:prstGeom prst="rect">
            <a:avLst/>
          </a:prstGeom>
          <a:noFill/>
        </p:spPr>
      </p:pic>
      <p:pic>
        <p:nvPicPr>
          <p:cNvPr id="3" name="Picture 17" descr="Пернатая дичь на которую мы охотимся.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3"/>
          <a:srcRect l="15234" t="11972" r="13281" b="12323"/>
          <a:stretch>
            <a:fillRect/>
          </a:stretch>
        </p:blipFill>
        <p:spPr bwMode="auto">
          <a:xfrm>
            <a:off x="5326286" y="0"/>
            <a:ext cx="3817714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4000504"/>
            <a:ext cx="57865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Long</a:t>
            </a:r>
          </a:p>
          <a:p>
            <a:r>
              <a:rPr lang="en-US" sz="4000" dirty="0" smtClean="0"/>
              <a:t>A snake is  … than a duck.</a:t>
            </a:r>
          </a:p>
          <a:p>
            <a:r>
              <a:rPr lang="en-US" sz="4000" dirty="0" smtClean="0"/>
              <a:t>A snake is the … in the zoo.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Пернатая дичь на которую мы охотимся. - ОХОТА НА ПЕРНАТУЮ ДИЧЬ - Форум любителей собак. Охотников и рыболовов."/>
          <p:cNvPicPr>
            <a:picLocks noChangeAspect="1" noChangeArrowheads="1"/>
          </p:cNvPicPr>
          <p:nvPr/>
        </p:nvPicPr>
        <p:blipFill>
          <a:blip r:embed="rId2"/>
          <a:srcRect l="15234" t="11972" r="13281" b="12323"/>
          <a:stretch>
            <a:fillRect/>
          </a:stretch>
        </p:blipFill>
        <p:spPr bwMode="auto">
          <a:xfrm>
            <a:off x="0" y="0"/>
            <a:ext cx="3817714" cy="3500438"/>
          </a:xfrm>
          <a:prstGeom prst="rect">
            <a:avLst/>
          </a:prstGeom>
          <a:noFill/>
        </p:spPr>
      </p:pic>
      <p:pic>
        <p:nvPicPr>
          <p:cNvPr id="3" name="Picture 19" descr="БВМД свиньи откорм 10% купить заказать - подворье, ооо Украина, Донецк"/>
          <p:cNvPicPr>
            <a:picLocks noChangeAspect="1" noChangeArrowheads="1"/>
          </p:cNvPicPr>
          <p:nvPr/>
        </p:nvPicPr>
        <p:blipFill>
          <a:blip r:embed="rId3"/>
          <a:srcRect l="20625" r="10937"/>
          <a:stretch>
            <a:fillRect/>
          </a:stretch>
        </p:blipFill>
        <p:spPr bwMode="auto">
          <a:xfrm>
            <a:off x="5143504" y="0"/>
            <a:ext cx="400049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4071942"/>
            <a:ext cx="55738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Funny</a:t>
            </a:r>
          </a:p>
          <a:p>
            <a:r>
              <a:rPr lang="en-US" sz="4000" dirty="0" smtClean="0"/>
              <a:t>A duck is … than a pig.</a:t>
            </a:r>
          </a:p>
          <a:p>
            <a:r>
              <a:rPr lang="en-US" sz="4000" dirty="0" smtClean="0"/>
              <a:t>A duck is  the … in the zoo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БВМД свиньи откорм 10% купить заказать - подворье, ооо Украина, Донецк"/>
          <p:cNvPicPr>
            <a:picLocks noChangeAspect="1" noChangeArrowheads="1"/>
          </p:cNvPicPr>
          <p:nvPr/>
        </p:nvPicPr>
        <p:blipFill>
          <a:blip r:embed="rId2"/>
          <a:srcRect l="20625" r="10937"/>
          <a:stretch>
            <a:fillRect/>
          </a:stretch>
        </p:blipFill>
        <p:spPr bwMode="auto">
          <a:xfrm>
            <a:off x="0" y="0"/>
            <a:ext cx="3643306" cy="3714752"/>
          </a:xfrm>
          <a:prstGeom prst="rect">
            <a:avLst/>
          </a:prstGeom>
          <a:noFill/>
        </p:spPr>
      </p:pic>
      <p:pic>
        <p:nvPicPr>
          <p:cNvPr id="3" name="Picture 15" descr="Фотоальбомы - PointTwo"/>
          <p:cNvPicPr>
            <a:picLocks noChangeAspect="1" noChangeArrowheads="1"/>
          </p:cNvPicPr>
          <p:nvPr/>
        </p:nvPicPr>
        <p:blipFill>
          <a:blip r:embed="rId3"/>
          <a:srcRect l="3731" t="-1794" r="21268"/>
          <a:stretch>
            <a:fillRect/>
          </a:stretch>
        </p:blipFill>
        <p:spPr bwMode="auto">
          <a:xfrm>
            <a:off x="5357818" y="0"/>
            <a:ext cx="3786182" cy="36433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3857628"/>
            <a:ext cx="5420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Fat</a:t>
            </a:r>
          </a:p>
          <a:p>
            <a:r>
              <a:rPr lang="en-US" sz="4000" dirty="0" smtClean="0"/>
              <a:t>A pig is … than a monkey.</a:t>
            </a:r>
          </a:p>
          <a:p>
            <a:r>
              <a:rPr lang="en-US" sz="4000" dirty="0" smtClean="0"/>
              <a:t>A pig is the … in the zoo.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228</Words>
  <PresentationFormat>Экран (4:3)</PresentationFormat>
  <Paragraphs>58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IN THE ZOO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ZOO</dc:title>
  <dc:creator>1</dc:creator>
  <cp:lastModifiedBy>1</cp:lastModifiedBy>
  <cp:revision>27</cp:revision>
  <dcterms:created xsi:type="dcterms:W3CDTF">2014-11-18T13:35:31Z</dcterms:created>
  <dcterms:modified xsi:type="dcterms:W3CDTF">2014-11-18T18:03:13Z</dcterms:modified>
</cp:coreProperties>
</file>