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5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4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13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97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222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5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3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8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8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2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1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5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5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A5416-22BB-4E98-AA1F-40328D8304AB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437130-45EA-431F-861F-D86023EC3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203" y="0"/>
            <a:ext cx="8620298" cy="8437419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143»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г.Дзержинск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Нижегородской обл.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Проект</a:t>
            </a:r>
            <a:br>
              <a:rPr lang="ru-RU" sz="6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«Россия – Родина моя»</a:t>
            </a:r>
            <a:br>
              <a:rPr lang="ru-RU" sz="60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воспитатель старшей группы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Тропина Анна Николаевна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6317672"/>
            <a:ext cx="7766936" cy="4488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70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629891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день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Конспект занятия «Российская Армия».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иллюстраций по теме «Армия России», «Наши защитники»,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«Военная техника».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Парада, посвященного 75-летию Победы в ВОВ.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Раскраски на тему «Военная техника».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49" y="3532909"/>
            <a:ext cx="5447832" cy="3071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539" y="307573"/>
            <a:ext cx="4276354" cy="2410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571" y="2826304"/>
            <a:ext cx="3719512" cy="366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73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77952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день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Конспект занятия «Родной город».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иллюстраций по теме «Дзержинск»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фотоальбома «Памятные места нашего города»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Папка передвижка «Моя малая Родина»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Родителям заранее предлагается сделать фотографию с ребенком в любом понравившемся месте нашего города для оформления фотоальбома.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426" y="373036"/>
            <a:ext cx="3450574" cy="1945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93" y="2889293"/>
            <a:ext cx="2911077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665" y="2446035"/>
            <a:ext cx="5766261" cy="4324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719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812771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день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о народных промыслах нашего края, рассматривание изделий народного промысла.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«Русские матрешки».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Аппликация «Наряд для матрешки».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Раскрашивание «Матрешки».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1" y="1953520"/>
            <a:ext cx="3604293" cy="4837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267" y="1434841"/>
            <a:ext cx="3821137" cy="5122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52" y="1205344"/>
            <a:ext cx="3811059" cy="5062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421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754582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Восьмой день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о русских народных сказках.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русской народной сказки «Репка».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Инсценировка сказки «Репка».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Консультация для родителей «Значение русских народных сказок в воспитании детей».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75" y="2167630"/>
            <a:ext cx="5857471" cy="4393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852" y="2167630"/>
            <a:ext cx="5857471" cy="4393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460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294909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Девятый день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о российских мультфильмах.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«Приключения чебурашки»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В.Успенского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мультфильма «Чебурашка и крокодил Гена».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«Чебурашка».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Посмотреть в семейном кругу мультфильм «Чебурашка и крокодил Гена».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41" y="2410400"/>
            <a:ext cx="5170776" cy="387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82" y="2393872"/>
            <a:ext cx="5170775" cy="387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298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053840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заключительный.</a:t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Десятый день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викторине «Я люблю Россию»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Консультация для родителей «Роль песни в патриотическом воспитании детей – дошкольников».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129" y="2286000"/>
            <a:ext cx="5859198" cy="4394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74" y="2286000"/>
            <a:ext cx="5859198" cy="4394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836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77952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Литература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/>
              <a:t> 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Алёшина Н. В. «Патриотическое воспитание дошкольников». - М.: ЦГЛ., 2005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4871257"/>
            <a:ext cx="4184035" cy="11701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4796444"/>
            <a:ext cx="4184034" cy="124491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07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1363287"/>
            <a:ext cx="8596668" cy="35578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Вид проекта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краткосрочный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групповой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Сроки реализации проекта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ноября 2020г. – 04 декабря 2020г.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возрастной группы (5 лет)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77334" y="5328457"/>
            <a:ext cx="4184035" cy="7129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89970" y="5328457"/>
            <a:ext cx="4184034" cy="71290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54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90946"/>
            <a:ext cx="8596668" cy="64589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воспитания патриотизма и гражданственности, приобретая все большее общественное значение, становится задачей государственной важности. В настоящее время государство ставит в числе наиболее важных задачи формирования с самого раннего детства базовой культуры личности: основ гражданственности, любви к Родине, бережного отношения к ее историческому и культурному наследию; уважения к старшим и сверстникам, культуре и традициям других народов. Крепкая, нерушимая и могучая страна состоит из многочисленности ее патриотов. Страна – это одна большая семья, и семья будет крепкой только при одном условии – когда внутри этой семьи присутствует дух любви и уважения друг к другу.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патриотизма многогранно по своему содержанию и не может быть определено несколькими словами. Оно формируется постепенно в процессе накоплений знаний представлений об окружающем, это и любовь к местам, где родился, и гордость за свой народ, и ощущение неразрывности со всем окружающим миром, и желание сохранять и приумножать богатства малой Родины. Чувство любви к родному дому, краю, природе – одно из слагаемых патриотизма. Нельзя забывать о том, что патриотизм формируется у каждого ребенка индивидуально.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пробудить интерес к истории своей семьи, родного города. Следует начинать с более близкого детям понятия - «малой Родины», оно понятно и доступно их пониманию, ведь у детей уже сформированы чувства к близким (к своей семье). В привитии любви к Родине важно соблюдать последовательность: от близкого – к далекому, от малого – к великому (мой дом – моя улица – мой город – моя страна – моя планета).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675120"/>
            <a:ext cx="8596668" cy="748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45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08065"/>
            <a:ext cx="8596668" cy="609322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Цель проекта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патриотического сознания детей на основе соответствующих дошкольному возрасту видов деятельности,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дошкольников к истории и культуре родной страны - России, ее достопримечательностям.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Задачи проекта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знакомить с историей родной страны, края, города, с их достопримечательностями;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знакомить с событиями, происходившими в стране, расширение представлений о стране, столице, символике государства;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чувства собственного достоинства как представителя народа России;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любовь и уважения к национальным особенностям своей страны и своего края;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интерес к русским народным сказкам;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интерес к героям российских мультфильмов (Чебурашка и крокодил Гена).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Предполагаемый результат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и систематизирование знаний детей о родной стране России, о Нижегородской области, о городе Дзержинске (о достопримечательностях, символике, природных богатствах, культуры);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устойчивого интереса к изучению данной проблемы;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основе ярких впечатлений о родной природе, о Родине у детей формируются определенные черты характера, которые помогут ему стать патриотом и гражданином своей страны;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семьи к патриотическому воспитанию детей.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733308"/>
            <a:ext cx="8596668" cy="5818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4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04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-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одготовительный.</a:t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целей и задач;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наглядного дидактического материала;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иллюстраций, книг, сказок, рассказов, загадок, стихотворений, картин, слайдов;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дидактических, подвижных и пальчиковых игр;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памятки для родителей;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запись российских мультфильмов на диск;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подобрать образцы русских народных промыслов;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подготовить анкету для родителей «Патриотическое воспитание ребенка».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2" y="6267796"/>
            <a:ext cx="4184035" cy="7282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5993476"/>
            <a:ext cx="4184034" cy="4788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92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76101"/>
            <a:ext cx="8596668" cy="4020589"/>
          </a:xfrm>
        </p:spPr>
        <p:txBody>
          <a:bodyPr>
            <a:normAutofit fontScale="90000"/>
          </a:bodyPr>
          <a:lstStyle/>
          <a:p>
            <a:r>
              <a:rPr lang="en-US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основной (практический).</a:t>
            </a:r>
            <a:b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день.</a:t>
            </a:r>
            <a: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детей в проект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Получаем посылку с открытками, фотографиями Москвы. Выясняем, что Москва столица нашей Родины. А как называется место, где человек родился? Это его Малая Родина. Наша Малая Родина – это город Дзержинск. На карте находим Нижегородскую область и отмечаем на ней место, где находится наш город. Воспитатель интересуется, хотят ли дети больше узнать о своей стране, крае и городе, в котором родились и живут. Пригласить в путешествие.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стихотворений о природе России. Обсуждение прочитанного.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«Я люблю Россию»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иллюстраций на тему «Природа России в разное время года».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Подвижная игра «Из-за леса, из-за гор».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Родителям предлагается прочитать русские народные пословицы о России и обсудить их. А так же выучить с ребенком стихотворение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М.Лисянского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«Моя Родина».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u="sng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75" y="3923609"/>
            <a:ext cx="5087385" cy="2867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957" y="3923609"/>
            <a:ext cx="3849934" cy="288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52" y="3923609"/>
            <a:ext cx="2150917" cy="2867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061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294909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день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«Большая и малая Родина».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Папка-передвижка «Береза – символ России».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Загадывание загадок про березу.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макетов на тему «Тундра, тайга, степь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Лото «С какого дерева лист»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Танцевальные движения под русскую народную песню «Во поле береза стояла…».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Аппликация «Березовая роща осенью».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Родителям предлагается прочитать ребенку сборник стихов «Необъятная страна» из книги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В.Степанова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«Мы живем в России».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443" y="4497981"/>
            <a:ext cx="2868540" cy="2151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651" y="2992555"/>
            <a:ext cx="2915031" cy="218627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1" y="4904508"/>
            <a:ext cx="2875479" cy="1620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20" y="3204834"/>
            <a:ext cx="2823556" cy="2117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361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751" y="2549259"/>
            <a:ext cx="4323644" cy="3242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1960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день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Игра – путешествие «Москва – главный город нашей Родины».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Папка – передвижка для родителей «Москва – столица России».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Пальчиковая игра «Москва».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иллюстраций на тему «Москва».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Родителям предлагается поговорить с ребенком о Москве – столице нашей Родины.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27" y="3953933"/>
            <a:ext cx="3515847" cy="263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072" y="211665"/>
            <a:ext cx="3506392" cy="467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1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319847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день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«Государственные символы России».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Игра «Символика страны».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Рассказ – беседа «Святой Георгий Победоносец».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гуашью «Флаг России».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295" y="1805865"/>
            <a:ext cx="2883589" cy="3844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04" y="1986193"/>
            <a:ext cx="3461146" cy="4614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381" y="395603"/>
            <a:ext cx="3994859" cy="4941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79851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60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Monotype Corsiva</vt:lpstr>
      <vt:lpstr>Times New Roman</vt:lpstr>
      <vt:lpstr>Trebuchet MS</vt:lpstr>
      <vt:lpstr>Wingdings 3</vt:lpstr>
      <vt:lpstr>Аспект</vt:lpstr>
      <vt:lpstr>Муниципальное бюджетное дошкольное образовательное учреждение «Детский сад № 143» г.Дзержинск Нижегородской обл.    Проект «Россия – Родина моя»                                         Подготовила:                                                                                         воспитатель старшей группы                                                                                    Тропина Анна Николаевна                                                                                                2020г.       </vt:lpstr>
      <vt:lpstr>Вид проекта: - информационный                          - краткосрочный                          - групповой  Сроки реализации проекта: 23 ноября 2020г. – 04 декабря 2020г.  Участники проекта: дети старшей возрастной группы (5 лет)</vt:lpstr>
      <vt:lpstr>                                            Актуальность проекта: Идея воспитания патриотизма и гражданственности, приобретая все большее общественное значение, становится задачей государственной важности. В настоящее время государство ставит в числе наиболее важных задачи формирования с самого раннего детства базовой культуры личности: основ гражданственности, любви к Родине, бережного отношения к ее историческому и культурному наследию; уважения к старшим и сверстникам, культуре и традициям других народов. Крепкая, нерушимая и могучая страна состоит из многочисленности ее патриотов. Страна – это одна большая семья, и семья будет крепкой только при одном условии – когда внутри этой семьи присутствует дух любви и уважения друг к другу.  Чувство патриотизма многогранно по своему содержанию и не может быть определено несколькими словами. Оно формируется постепенно в процессе накоплений знаний представлений об окружающем, это и любовь к местам, где родился, и гордость за свой народ, и ощущение неразрывности со всем окружающим миром, и желание сохранять и приумножать богатства малой Родины. Чувство любви к родному дому, краю, природе – одно из слагаемых патриотизма. Нельзя забывать о том, что патриотизм формируется у каждого ребенка индивидуально.  Важно пробудить интерес к истории своей семьи, родного города. Следует начинать с более близкого детям понятия - «малой Родины», оно понятно и доступно их пониманию, ведь у детей уже сформированы чувства к близким (к своей семье). В привитии любви к Родине важно соблюдать последовательность: от близкого – к далекому, от малого – к великому (мой дом – моя улица – мой город – моя страна – моя планета).  </vt:lpstr>
      <vt:lpstr>Цель проекта:  Формирование основ патриотического сознания детей на основе соответствующих дошкольному возрасту видов деятельности, приобщение дошкольников к истории и культуре родной страны - России, ее достопримечательностям.  Задачи проекта: - знакомить с историей родной страны, края, города, с их достопримечательностями; - знакомить с событиями, происходившими в стране, расширение представлений о стране, столице, символике государства; - развивать чувства собственного достоинства как представителя народа России; - воспитывать любовь и уважения к национальным особенностям своей страны и своего края; - воспитывать интерес к русским народным сказкам; - воспитывать интерес к героям российских мультфильмов (Чебурашка и крокодил Гена).  Предполагаемый результат: - обогащение и систематизирование знаний детей о родной стране России, о Нижегородской области, о городе Дзержинске (о достопримечательностях, символике, природных богатствах, культуры); - формирование устойчивого интереса к изучению данной проблемы; - на основе ярких впечатлений о родной природе, о Родине у детей формируются определенные черты характера, которые помогут ему стать патриотом и гражданином своей страны; - привлечение семьи к патриотическому воспитанию детей.</vt:lpstr>
      <vt:lpstr>                                       Этапы реализации проекта:  I этап - подготовительный.  - постановка целей и задач;  - приобретение наглядного дидактического материала;  - подбор иллюстраций, книг, сказок, рассказов, загадок, стихотворений, картин, слайдов;  - подбор дидактических, подвижных и пальчиковых игр;  - памятки для родителей;  - запись российских мультфильмов на диск;  - подобрать образцы русских народных промыслов;  - подготовить анкету для родителей «Патриотическое воспитание ребенка».</vt:lpstr>
      <vt:lpstr>II этап – основной (практический).  Первый день. Вхождение детей в проект. Получаем посылку с открытками, фотографиями Москвы. Выясняем, что Москва столица нашей Родины. А как называется место, где человек родился? Это его Малая Родина. Наша Малая Родина – это город Дзержинск. На карте находим Нижегородскую область и отмечаем на ней место, где находится наш город. Воспитатель интересуется, хотят ли дети больше узнать о своей стране, крае и городе, в котором родились и живут. Пригласить в путешествие. - Чтение стихотворений о природе России. Обсуждение прочитанного. - Беседа «Я люблю Россию» - Рассматривание иллюстраций на тему «Природа России в разное время года». - Подвижная игра «Из-за леса, из-за гор». - Родителям предлагается прочитать русские народные пословицы о России и обсудить их. А так же выучить с ребенком стихотворение М.Лисянского «Моя Родина». </vt:lpstr>
      <vt:lpstr>Второй день. - Беседа «Большая и малая Родина». - Папка-передвижка «Береза – символ России». - Загадывание загадок про березу. - Рассматривание макетов на тему «Тундра, тайга, степь». - Лото «С какого дерева лист» - Танцевальные движения под русскую народную песню «Во поле береза стояла…». - Аппликация «Березовая роща осенью». - Родителям предлагается прочитать ребенку сборник стихов «Необъятная страна» из книги В.Степанова «Мы живем в России».</vt:lpstr>
      <vt:lpstr>Третий день. - Игра – путешествие «Москва – главный город нашей Родины». - Папка – передвижка для родителей «Москва – столица России». - Пальчиковая игра «Москва». - Рассматривание иллюстраций на тему «Москва». - Родителям предлагается поговорить с ребенком о Москве – столице нашей Родины.</vt:lpstr>
      <vt:lpstr>Четвертый день. - Беседа «Государственные символы России». - Игра «Символика страны». - Рассказ – беседа «Святой Георгий Победоносец». - Рисование гуашью «Флаг России».</vt:lpstr>
      <vt:lpstr>Пятый день. - Конспект занятия «Российская Армия». - Рассматривание иллюстраций по теме «Армия России», «Наши защитники»,  «Военная техника». - Просмотр Парада, посвященного 75-летию Победы в ВОВ. - Раскраски на тему «Военная техника».</vt:lpstr>
      <vt:lpstr>Шестой день. - Конспект занятия «Родной город». - Рассматривание иллюстраций по теме «Дзержинск» - Оформление фотоальбома «Памятные места нашего города» - Папка передвижка «Моя малая Родина» - Родителям заранее предлагается сделать фотографию с ребенком в любом понравившемся месте нашего города для оформления фотоальбома.</vt:lpstr>
      <vt:lpstr>Седьмой день. - Беседа о народных промыслах нашего края, рассматривание изделий народного промысла. - Беседа «Русские матрешки». - Аппликация «Наряд для матрешки». - Раскрашивание «Матрешки».</vt:lpstr>
      <vt:lpstr>Восьмой день. - Беседа о русских народных сказках. - Чтение русской народной сказки «Репка». - Инсценировка сказки «Репка». - Консультация для родителей «Значение русских народных сказок в воспитании детей».</vt:lpstr>
      <vt:lpstr>Девятый день. - Беседа о российских мультфильмах. - Чтение «Приключения чебурашки» В.Успенского. - Просмотр мультфильма «Чебурашка и крокодил Гена». - Рисование «Чебурашка». - Посмотреть в семейном кругу мультфильм «Чебурашка и крокодил Гена».</vt:lpstr>
      <vt:lpstr>III этап – заключительный.  Десятый день. - Участие в викторине «Я люблю Россию» - Консультация для родителей «Роль песни в патриотическом воспитании детей – дошкольников».  </vt:lpstr>
      <vt:lpstr>Литература: - Алёшина Н. В. «Патриотическое воспитание дошкольников». - М.: ЦГЛ., 2005  -   Материалы интернета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143» г.Дзержинска Нижегородской обл.  Проект «Россия – Родина моя»  Подготовили: воспитатели старшей группы Тропина Анна Николаевна Бобыкина Тамара Вячеславовна</dc:title>
  <dc:creator>USER</dc:creator>
  <cp:lastModifiedBy>USER</cp:lastModifiedBy>
  <cp:revision>33</cp:revision>
  <cp:lastPrinted>2020-12-13T13:02:29Z</cp:lastPrinted>
  <dcterms:created xsi:type="dcterms:W3CDTF">2020-11-13T17:06:53Z</dcterms:created>
  <dcterms:modified xsi:type="dcterms:W3CDTF">2020-12-20T09:54:55Z</dcterms:modified>
</cp:coreProperties>
</file>