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8" r:id="rId8"/>
    <p:sldId id="264" r:id="rId9"/>
    <p:sldId id="266" r:id="rId10"/>
    <p:sldId id="267" r:id="rId11"/>
    <p:sldId id="269" r:id="rId12"/>
    <p:sldId id="270" r:id="rId13"/>
    <p:sldId id="272" r:id="rId14"/>
    <p:sldId id="273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why/whatis8.php" TargetMode="External"/><Relationship Id="rId2" Type="http://schemas.openxmlformats.org/officeDocument/2006/relationships/hyperlink" Target="http://www.ds14-ukhta.ru/metodicheskaya-kopilka/poznavatelno-issledovatelskaya-deyatelnost-doshkolnik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908720"/>
            <a:ext cx="6768752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как средство развития познавательного интереса у детей старшего дошкольного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09150" y="4326063"/>
            <a:ext cx="547260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Романова Светлана Сергеевна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556792"/>
            <a:ext cx="662473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проявляется в стрем­лении ребенка познавать новое, выяснять непонятное о ка­чествах, свойствах предметов, явлений действительности, в желании вникнуть в их сущность, найти имеющиеся меж­ду ними связи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А. Куликова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25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412776"/>
            <a:ext cx="68407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положительно влияет не только на процесс и результат деятельности, но и на протекание психических процессов - мышления, воображения, памяти, внимания, которые под влиянием познавательного интереса приобретают особую активность 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направленность.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Обладая огромной побудительной силой, любознатель­ность и познавательный интерес заставляют детей активно стремиться к познанию, искать способы удовлетворения жажды знаний. Под влиянием интереса ребенок не только стремится познать неизвестное, пополнить и углубить свои знания, но и активно применяет эти знания в различных видах деятельности.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60783" y="908720"/>
            <a:ext cx="6408712" cy="5184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образом, в процессе развития детей дошкольного возраста познавательный  интерес выступает в многозначной роли: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живого, увлекающего ребенка обучения,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сильный мотив, к  интеллектуальному и длительному протеканию познавательной  деятельности,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предпосылки формирования готовности личности к непрерывному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образованию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14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60782" y="908720"/>
            <a:ext cx="6759689" cy="51845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ребенка дошкольного возраста во многом зависит от разнообразных видов деятельности, которые осваиваются им в партнерстве с взрослым. Наряду с игровой деятельностью это развитие происходит и в процессе познавательно-исследовательской.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Именно в познавательно-исследовательской деятельности дошкольники получают возможность впрямую удовлетворить присущую им любознательность (почему; зачем, как устроен мир?), практикуются в установлении причинно-следственных, родовидовых, пространственных и временных связей между предметами и явлениями, что позволяет им не только расширять, но и удовлетворять свои представления о мире.</a:t>
            </a:r>
          </a:p>
        </p:txBody>
      </p:sp>
    </p:spTree>
    <p:extLst>
      <p:ext uri="{BB962C8B-B14F-4D97-AF65-F5344CB8AC3E}">
        <p14:creationId xmlns:p14="http://schemas.microsoft.com/office/powerpoint/2010/main" val="6048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1268760"/>
            <a:ext cx="6759689" cy="37444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познавательно-исследовательская деятельность  рассматривается как  форма активности ребенка, направленная на познание свойств и связей объектов и явлений, освоение способов познания, способствующая формированию целостной картины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мира.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О.В.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23728" y="390168"/>
            <a:ext cx="6759689" cy="2520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раннем детстве познавательно-исследовательская деятельность, представляя собой простое, как будто бесцельное (процессуальное) экспериментирование, с вещами, в ходе которого дифференцируется восприятие; возникает простейшая категоризация предметов по цвету, форме, назначению; осваиваются сенсорные эталоны, простые орудийные действия.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72550" y="3429000"/>
            <a:ext cx="6610868" cy="2520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старшему дошкольному возрасту познавательно-исследовательская деятельность выделяется в особую деятельность ребенка, которая обладает своими познавательными мотивами, которая направлена на познание устройства вещей, на упорядочение представлений, выявление действительности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63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0900" y="1124744"/>
            <a:ext cx="6759689" cy="36148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или исследовательское поведение в чистом виде проявляется у детей старшего дошкольного возраста в виде экспериментирования с предметами, вербального исследования, вопросов, задаваемых педагогу.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Исследования Н.Н.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Поддъякова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подчеркивают важность формирования у детей навыков экспериментирования, которое он считает ведущей деятельностью в старшем дошкольном возрасте.</a:t>
            </a:r>
          </a:p>
        </p:txBody>
      </p:sp>
    </p:spTree>
    <p:extLst>
      <p:ext uri="{BB962C8B-B14F-4D97-AF65-F5344CB8AC3E}">
        <p14:creationId xmlns:p14="http://schemas.microsoft.com/office/powerpoint/2010/main" val="9392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0900" y="476672"/>
            <a:ext cx="6759689" cy="583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Поддьяков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выделяет два основных вида исследовательской деятельности у дошкольников.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характеризуется тем, что активность в процессе деятельности исходит от самого ребенка. Он выступает как ее полноценный субъект, который самостоятельно строит свою деятельность: ставит цели,  ищет пути и способы их достижения. В этом случае ребенок в деятельности удовлетворяет свои потребности, свои интересы, свою волю.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исследовательской деятельности организуется взрослым, который выделяет существенные элементы ситуации, обучает ребенка определенному алгоритму действий.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образом,  ребенок получает те результаты, которые были заранее определены взрослым.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5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0900" y="476672"/>
            <a:ext cx="6759689" cy="583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обоих случаях дети используют умения: 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выделять и ставить проблему, которую необходимо разрешить;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возможные решения и проверять их;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в соответствии с результатами проверки;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к новым данным и делать обобщения.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проявляется активность, самостоятельность,  инициативность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дошкольников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9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0900" y="476672"/>
            <a:ext cx="6759689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исследования, доступные и интересные детям старшего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И.М. Коротковой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52392" y="2489613"/>
            <a:ext cx="6336704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 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экспериментирование),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оллекционирование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(классификационная работы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утешествие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утешествие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«реке времени». 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70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772816"/>
            <a:ext cx="64796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Дошкольный возраст – это период, когда ребенок стремиться познать окружающий мир и с удовольствием включается в деятельность с взрослым.  Именно этот возраст является наиболее благоприятным для развития познавательного интереса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91680" y="318636"/>
            <a:ext cx="6997416" cy="54693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пираясь 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научно-педагогический  опыт  исследователей  А.  И. Савенкова,  Л.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 других,  можно  сделать  вывод  о  том,  что  познавательно-исследовательская  деятельность: 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во-первых,  способствует  развитию,  как  познавательной потребности,  так  и  творческой  деятельности;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во-вторых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учит  самостоятельному  поиску, открытию  и  усвоению  нового;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в-третьих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облегчает  овладение  методом  научного  познания  в процессе  поисковой  деятельности;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в-четвертых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способствует  творческому  развитию личности,  являясь  одним  из  направлений  развития  детской  способности  быть исследователем. </a:t>
            </a:r>
          </a:p>
        </p:txBody>
      </p:sp>
    </p:spTree>
    <p:extLst>
      <p:ext uri="{BB962C8B-B14F-4D97-AF65-F5344CB8AC3E}">
        <p14:creationId xmlns:p14="http://schemas.microsoft.com/office/powerpoint/2010/main" val="119823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620688"/>
            <a:ext cx="6997416" cy="18142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способствует развитию у ребенка познавательной инициативы, которая способствует формированию познавательных интересов у детей.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708921"/>
            <a:ext cx="8293560" cy="38164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соответствии с требованиями федерального государственного образовательного стандарта дошкольного образования занятия с детьми проводятся в форме совместной партнерской деятельности взрослого с детьми, где последние получают возможность   проявить собственную исследовательскую активность.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 признакам партнерской деятельности можно отнести добровольное участие детей в работе и включенность в нее взрослого как соучастника и живого образца осуществления деятельности.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 перевести содержание занятий в привлекательную для ребенка форму.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83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907704" y="620689"/>
            <a:ext cx="6997416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организации познавательно-исследовательской деятельности: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2492896"/>
            <a:ext cx="5832648" cy="3384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наблюдение, экскурсия;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проблемных ситуаций;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опыты, экспериментирование;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коллекционирование;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моделирование;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 игры,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рассматривание.</a:t>
            </a:r>
          </a:p>
        </p:txBody>
      </p:sp>
    </p:spTree>
    <p:extLst>
      <p:ext uri="{BB962C8B-B14F-4D97-AF65-F5344CB8AC3E}">
        <p14:creationId xmlns:p14="http://schemas.microsoft.com/office/powerpoint/2010/main" val="253062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39752" y="980728"/>
            <a:ext cx="6336704" cy="42484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из этих форм имеет определенную логику построения и развития, различную временную продолжительность и содержательную составляющую, постоянное усложнение и вариативность организации. Все это в первую очередь связано с возрастом воспитанников и их индивидуальным темпом познавательного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22822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39752" y="980728"/>
            <a:ext cx="6480720" cy="3960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познавательно-исследовательской деятельности дошкольников способствует развитию познавательного интереса и познавательной активности, творческих способностей, а также формируются исследовательские умения, умения самостоятельного поиска, происходят открытия и усвоения нового. </a:t>
            </a:r>
          </a:p>
          <a:p>
            <a:r>
              <a:rPr lang="ru-RU" sz="2400" dirty="0"/>
              <a:t> 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50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404664"/>
            <a:ext cx="8496944" cy="583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протяжении дошкольного возраста, на ряду с игровой, огромное значение в развитии личности ребенка имеет познавательно - исследовательская деятельность, в процессе которой идет обогащение памяти ребенка, активизируются его мыслительные процессы. Проведение экспериментов, занимательных опытов из доступных материалов, коллекционирование развивает наблюдательность, расширяет кругозор детей, углубляет знания, приучает к усидчивости и аккуратности, дает начало исследовательской деятельности.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разнообразнее и интенсивнее познавательная деятельность, тем больше новой информации получает ребенок, тем быстрее и полноценнее он развивается.  Важно стремиться учить не всему, а главному, не сумме фактов, а целостному их пониманию, не столько дать максимум информации, сколько научить ориентироваться в её потоке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3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литературы и интернет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ресурсы</a:t>
            </a:r>
          </a:p>
          <a:p>
            <a:pPr lvl="0"/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Волостникова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А.Г. Познавательные интересы и их роль в формировании личности. М.,1994.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Короткова Н.А. Организация познавательно-исследовательской деятельность детей старшего дошкольного возраста //Ребенок в детском саду. 2002.№1. С.42.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Постникова Н. «Развитие познавательного интереса» Дошкольное воспитание » №3, 1966</a:t>
            </a:r>
          </a:p>
          <a:p>
            <a:pPr lvl="0"/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Левашёва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И.И. Особенности учебно-познавательной компетенции старших дошкольников // Вектор науки ТГУ. Серия: Педагогика, психология. – 2011. - № 3(6). – С.180-182.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Щукина Г.И. « Проблема познавательного интереса в педагогике»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образования. ПРИКАЗ №1155 от 17 октября 2013г. Министерства образования и науки Российской Федерации.</a:t>
            </a: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– источник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http://www.ds14-ukhta.ru/metodicheskaya-kopilka/poznavatelno-issledovatelskaya-deyatelnost-doshkolnikov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Интернет - источник </a:t>
            </a:r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ru-RU" sz="20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allforchildren.ru/why/whatis8.php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268760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Федеральном государственном образовательном стандарте дошкольного образования отмечается,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принципов построения дошкольного образования является: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 интересов и познавательных действий ребенка в различных видах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3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05273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любознательности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познавательной мотивации; 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познавательных действий, становление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сознания;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воображения и творческой активности.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направлена на развитие познавательно-исследовательской  деятельности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99792" y="476672"/>
            <a:ext cx="6120680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 является наивысшей формой проявления потребности в познании окружающего у детей дошкольного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1988840"/>
            <a:ext cx="6120680" cy="33843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ориентиры на этапе завершения дошкольного образования, представленные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ФГОС ДО, предполагают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347864" y="476672"/>
            <a:ext cx="532859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Характеристика понятия «познавательный интерес»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9792" y="1916832"/>
            <a:ext cx="5976664" cy="122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– это избирательная направленность личности на предметы и явления окружающей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действительности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3501008"/>
            <a:ext cx="6072613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– важнейшее образование личности, которое складывается в процессе жизнедеятельности человека, формируется в социальных условиях его существования и никоим образом не является имманентно присущим человеку от рождения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Н.Г. Морозова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99791" y="1628800"/>
            <a:ext cx="6072613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мнению Г.И.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Щукиной)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том, что объектом его является сам процесс познания, который характеризуется стремлением проникать в сущность явлений, сохранять относительно устойчивое стремление сопровождается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7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1196752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познавательного интереса является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способность обогащать и активизировать процесс не только познавательной, но и любой деятельности человека, поскольку познавательное начало имеется в каждой из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них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332656"/>
            <a:ext cx="5904656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Стадии развития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1845" y="1340768"/>
            <a:ext cx="3096344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Любопытство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элементарная стадия избирательного отношения, которая обусловлена чисто внешними, часто неожиданными обстоятельствами, привлекающими внимание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72493" y="1340768"/>
            <a:ext cx="3240360" cy="3600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Любознательность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–стремлением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человека проникнуть за пределы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увиденного; присутствуют сильные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выражения эмоций удивления, радости познания, удовлетворенностью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деятельностью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1760" y="5093568"/>
            <a:ext cx="4104456" cy="5718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Познавательный интерес</a:t>
            </a: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1457</Words>
  <Application>Microsoft Office PowerPoint</Application>
  <PresentationFormat>Экран (4:3)</PresentationFormat>
  <Paragraphs>124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24</cp:revision>
  <dcterms:created xsi:type="dcterms:W3CDTF">2016-04-07T03:11:04Z</dcterms:created>
  <dcterms:modified xsi:type="dcterms:W3CDTF">2017-10-22T17:27:49Z</dcterms:modified>
</cp:coreProperties>
</file>