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A984DB-797F-4E37-9ACF-69935C096AC5}" type="doc">
      <dgm:prSet loTypeId="urn:microsoft.com/office/officeart/2005/8/layout/arrow2" loCatId="process" qsTypeId="urn:microsoft.com/office/officeart/2005/8/quickstyle/simple1" qsCatId="simple" csTypeId="urn:microsoft.com/office/officeart/2005/8/colors/colorful2" csCatId="colorful" phldr="1"/>
      <dgm:spPr/>
    </dgm:pt>
    <dgm:pt modelId="{57D3618D-5735-4FFD-A794-A740EB4B5998}">
      <dgm:prSet phldrT="[Текст]"/>
      <dgm:spPr/>
      <dgm:t>
        <a:bodyPr/>
        <a:lstStyle/>
        <a:p>
          <a:r>
            <a:rPr lang="ru-RU" dirty="0" smtClean="0">
              <a:solidFill>
                <a:schemeClr val="accent3">
                  <a:lumMod val="50000"/>
                </a:schemeClr>
              </a:solidFill>
            </a:rPr>
            <a:t>эпоха охоты и собирательства</a:t>
          </a:r>
          <a:endParaRPr lang="ru-RU" dirty="0">
            <a:solidFill>
              <a:schemeClr val="accent3">
                <a:lumMod val="50000"/>
              </a:schemeClr>
            </a:solidFill>
          </a:endParaRPr>
        </a:p>
      </dgm:t>
    </dgm:pt>
    <dgm:pt modelId="{E67879DA-4459-41EB-9835-366D19B13011}" type="parTrans" cxnId="{96871C22-EAAA-429A-AD84-1403DC8F61FA}">
      <dgm:prSet/>
      <dgm:spPr/>
      <dgm:t>
        <a:bodyPr/>
        <a:lstStyle/>
        <a:p>
          <a:endParaRPr lang="ru-RU"/>
        </a:p>
      </dgm:t>
    </dgm:pt>
    <dgm:pt modelId="{D0A094F9-FDB2-494C-BB69-9825EB89B860}" type="sibTrans" cxnId="{96871C22-EAAA-429A-AD84-1403DC8F61FA}">
      <dgm:prSet/>
      <dgm:spPr/>
      <dgm:t>
        <a:bodyPr/>
        <a:lstStyle/>
        <a:p>
          <a:endParaRPr lang="ru-RU"/>
        </a:p>
      </dgm:t>
    </dgm:pt>
    <dgm:pt modelId="{FCB358EF-3FA5-44D8-A6DF-691A13585264}">
      <dgm:prSet phldrT="[Текст]"/>
      <dgm:spPr/>
      <dgm:t>
        <a:bodyPr/>
        <a:lstStyle/>
        <a:p>
          <a:r>
            <a:rPr lang="ru-RU" dirty="0" smtClean="0">
              <a:solidFill>
                <a:schemeClr val="accent2"/>
              </a:solidFill>
            </a:rPr>
            <a:t>эпоха романтизма</a:t>
          </a:r>
          <a:endParaRPr lang="ru-RU" dirty="0">
            <a:solidFill>
              <a:schemeClr val="accent2"/>
            </a:solidFill>
          </a:endParaRPr>
        </a:p>
      </dgm:t>
    </dgm:pt>
    <dgm:pt modelId="{797D715C-404E-4B1F-8998-99951A25FAA3}" type="parTrans" cxnId="{481CC464-4179-4A8F-9132-76BC74A860C4}">
      <dgm:prSet/>
      <dgm:spPr/>
      <dgm:t>
        <a:bodyPr/>
        <a:lstStyle/>
        <a:p>
          <a:endParaRPr lang="ru-RU"/>
        </a:p>
      </dgm:t>
    </dgm:pt>
    <dgm:pt modelId="{3135DC9E-4776-4789-BE39-614BF602FDA0}" type="sibTrans" cxnId="{481CC464-4179-4A8F-9132-76BC74A860C4}">
      <dgm:prSet/>
      <dgm:spPr/>
      <dgm:t>
        <a:bodyPr/>
        <a:lstStyle/>
        <a:p>
          <a:endParaRPr lang="ru-RU"/>
        </a:p>
      </dgm:t>
    </dgm:pt>
    <dgm:pt modelId="{62D28CC5-0A1A-45F7-A954-FDB72142CC96}">
      <dgm:prSet phldrT="[Текст]"/>
      <dgm:spPr/>
      <dgm:t>
        <a:bodyPr/>
        <a:lstStyle/>
        <a:p>
          <a:r>
            <a:rPr lang="ru-RU" dirty="0" smtClean="0">
              <a:solidFill>
                <a:schemeClr val="accent3">
                  <a:lumMod val="50000"/>
                </a:schemeClr>
              </a:solidFill>
            </a:rPr>
            <a:t>эпоха развитой цивилизации</a:t>
          </a:r>
          <a:endParaRPr lang="ru-RU" dirty="0">
            <a:solidFill>
              <a:schemeClr val="accent3">
                <a:lumMod val="50000"/>
              </a:schemeClr>
            </a:solidFill>
          </a:endParaRPr>
        </a:p>
      </dgm:t>
    </dgm:pt>
    <dgm:pt modelId="{B08B746A-9E88-4EC3-9BD0-B61122FA3A1B}" type="parTrans" cxnId="{94292EDD-A01C-4034-A050-F9FF2981F420}">
      <dgm:prSet/>
      <dgm:spPr/>
      <dgm:t>
        <a:bodyPr/>
        <a:lstStyle/>
        <a:p>
          <a:endParaRPr lang="ru-RU"/>
        </a:p>
      </dgm:t>
    </dgm:pt>
    <dgm:pt modelId="{4FBEAB21-99E0-494B-8878-2001F97A3D84}" type="sibTrans" cxnId="{94292EDD-A01C-4034-A050-F9FF2981F420}">
      <dgm:prSet/>
      <dgm:spPr/>
      <dgm:t>
        <a:bodyPr/>
        <a:lstStyle/>
        <a:p>
          <a:endParaRPr lang="ru-RU"/>
        </a:p>
      </dgm:t>
    </dgm:pt>
    <dgm:pt modelId="{8A78B923-677F-4EE8-A0CB-0F7D3F323A4A}" type="pres">
      <dgm:prSet presAssocID="{A0A984DB-797F-4E37-9ACF-69935C096AC5}" presName="arrowDiagram" presStyleCnt="0">
        <dgm:presLayoutVars>
          <dgm:chMax val="5"/>
          <dgm:dir/>
          <dgm:resizeHandles val="exact"/>
        </dgm:presLayoutVars>
      </dgm:prSet>
      <dgm:spPr/>
    </dgm:pt>
    <dgm:pt modelId="{140E83A3-08E1-4CC5-B0D5-45FDE020BEA3}" type="pres">
      <dgm:prSet presAssocID="{A0A984DB-797F-4E37-9ACF-69935C096AC5}" presName="arrow" presStyleLbl="bgShp" presStyleIdx="0" presStyleCnt="1"/>
      <dgm:spPr/>
    </dgm:pt>
    <dgm:pt modelId="{90729B74-9A53-4BFF-AB2F-D589C6447482}" type="pres">
      <dgm:prSet presAssocID="{A0A984DB-797F-4E37-9ACF-69935C096AC5}" presName="arrowDiagram3" presStyleCnt="0"/>
      <dgm:spPr/>
    </dgm:pt>
    <dgm:pt modelId="{A33303EE-0CB8-4076-933B-02C8D4CB0F18}" type="pres">
      <dgm:prSet presAssocID="{57D3618D-5735-4FFD-A794-A740EB4B5998}" presName="bullet3a" presStyleLbl="node1" presStyleIdx="0" presStyleCnt="3"/>
      <dgm:spPr/>
    </dgm:pt>
    <dgm:pt modelId="{A6574A12-433C-49E8-93E6-BA842ABC289A}" type="pres">
      <dgm:prSet presAssocID="{57D3618D-5735-4FFD-A794-A740EB4B5998}" presName="textBox3a" presStyleLbl="revTx" presStyleIdx="0" presStyleCnt="3" custScaleX="1818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EB7A63-6EB4-4F1B-B2AE-AB113E409187}" type="pres">
      <dgm:prSet presAssocID="{FCB358EF-3FA5-44D8-A6DF-691A13585264}" presName="bullet3b" presStyleLbl="node1" presStyleIdx="1" presStyleCnt="3"/>
      <dgm:spPr/>
    </dgm:pt>
    <dgm:pt modelId="{4F9B775A-7BAF-4139-928B-A884A5CB7130}" type="pres">
      <dgm:prSet presAssocID="{FCB358EF-3FA5-44D8-A6DF-691A13585264}" presName="textBox3b" presStyleLbl="revTx" presStyleIdx="1" presStyleCnt="3" custScaleX="1320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847F8B-7B7E-4CD4-BA41-0614744DC1DB}" type="pres">
      <dgm:prSet presAssocID="{62D28CC5-0A1A-45F7-A954-FDB72142CC96}" presName="bullet3c" presStyleLbl="node1" presStyleIdx="2" presStyleCnt="3"/>
      <dgm:spPr/>
    </dgm:pt>
    <dgm:pt modelId="{16C13FD2-17A4-4843-A5FD-FD44073EEF0C}" type="pres">
      <dgm:prSet presAssocID="{62D28CC5-0A1A-45F7-A954-FDB72142CC96}" presName="textBox3c" presStyleLbl="revTx" presStyleIdx="2" presStyleCnt="3" custScaleX="1814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871C22-EAAA-429A-AD84-1403DC8F61FA}" srcId="{A0A984DB-797F-4E37-9ACF-69935C096AC5}" destId="{57D3618D-5735-4FFD-A794-A740EB4B5998}" srcOrd="0" destOrd="0" parTransId="{E67879DA-4459-41EB-9835-366D19B13011}" sibTransId="{D0A094F9-FDB2-494C-BB69-9825EB89B860}"/>
    <dgm:cxn modelId="{DA3E90A6-1B69-4566-8CDB-D63581687671}" type="presOf" srcId="{FCB358EF-3FA5-44D8-A6DF-691A13585264}" destId="{4F9B775A-7BAF-4139-928B-A884A5CB7130}" srcOrd="0" destOrd="0" presId="urn:microsoft.com/office/officeart/2005/8/layout/arrow2"/>
    <dgm:cxn modelId="{481CC464-4179-4A8F-9132-76BC74A860C4}" srcId="{A0A984DB-797F-4E37-9ACF-69935C096AC5}" destId="{FCB358EF-3FA5-44D8-A6DF-691A13585264}" srcOrd="1" destOrd="0" parTransId="{797D715C-404E-4B1F-8998-99951A25FAA3}" sibTransId="{3135DC9E-4776-4789-BE39-614BF602FDA0}"/>
    <dgm:cxn modelId="{9AB49B44-8CE3-4765-8FA4-40A6506A2C6B}" type="presOf" srcId="{57D3618D-5735-4FFD-A794-A740EB4B5998}" destId="{A6574A12-433C-49E8-93E6-BA842ABC289A}" srcOrd="0" destOrd="0" presId="urn:microsoft.com/office/officeart/2005/8/layout/arrow2"/>
    <dgm:cxn modelId="{94292EDD-A01C-4034-A050-F9FF2981F420}" srcId="{A0A984DB-797F-4E37-9ACF-69935C096AC5}" destId="{62D28CC5-0A1A-45F7-A954-FDB72142CC96}" srcOrd="2" destOrd="0" parTransId="{B08B746A-9E88-4EC3-9BD0-B61122FA3A1B}" sibTransId="{4FBEAB21-99E0-494B-8878-2001F97A3D84}"/>
    <dgm:cxn modelId="{31A8E3C4-B617-4453-BCD3-CCEFF30D2509}" type="presOf" srcId="{62D28CC5-0A1A-45F7-A954-FDB72142CC96}" destId="{16C13FD2-17A4-4843-A5FD-FD44073EEF0C}" srcOrd="0" destOrd="0" presId="urn:microsoft.com/office/officeart/2005/8/layout/arrow2"/>
    <dgm:cxn modelId="{C470A41F-6666-493F-A106-70D496CAD6A3}" type="presOf" srcId="{A0A984DB-797F-4E37-9ACF-69935C096AC5}" destId="{8A78B923-677F-4EE8-A0CB-0F7D3F323A4A}" srcOrd="0" destOrd="0" presId="urn:microsoft.com/office/officeart/2005/8/layout/arrow2"/>
    <dgm:cxn modelId="{EFBA856D-4D25-440E-947D-06CADD6C41E2}" type="presParOf" srcId="{8A78B923-677F-4EE8-A0CB-0F7D3F323A4A}" destId="{140E83A3-08E1-4CC5-B0D5-45FDE020BEA3}" srcOrd="0" destOrd="0" presId="urn:microsoft.com/office/officeart/2005/8/layout/arrow2"/>
    <dgm:cxn modelId="{69804F9C-DD38-43DD-815D-CE1B0979C42F}" type="presParOf" srcId="{8A78B923-677F-4EE8-A0CB-0F7D3F323A4A}" destId="{90729B74-9A53-4BFF-AB2F-D589C6447482}" srcOrd="1" destOrd="0" presId="urn:microsoft.com/office/officeart/2005/8/layout/arrow2"/>
    <dgm:cxn modelId="{EBF9939E-9D64-41F0-A87F-D74B5C28C2A4}" type="presParOf" srcId="{90729B74-9A53-4BFF-AB2F-D589C6447482}" destId="{A33303EE-0CB8-4076-933B-02C8D4CB0F18}" srcOrd="0" destOrd="0" presId="urn:microsoft.com/office/officeart/2005/8/layout/arrow2"/>
    <dgm:cxn modelId="{FBB4C0E2-FCFE-4DF4-9C2D-069471DD7787}" type="presParOf" srcId="{90729B74-9A53-4BFF-AB2F-D589C6447482}" destId="{A6574A12-433C-49E8-93E6-BA842ABC289A}" srcOrd="1" destOrd="0" presId="urn:microsoft.com/office/officeart/2005/8/layout/arrow2"/>
    <dgm:cxn modelId="{581D7794-D520-4762-B484-8E74B1B0D878}" type="presParOf" srcId="{90729B74-9A53-4BFF-AB2F-D589C6447482}" destId="{74EB7A63-6EB4-4F1B-B2AE-AB113E409187}" srcOrd="2" destOrd="0" presId="urn:microsoft.com/office/officeart/2005/8/layout/arrow2"/>
    <dgm:cxn modelId="{17D3AEBB-2634-48D5-A1CF-9E28FE4933D1}" type="presParOf" srcId="{90729B74-9A53-4BFF-AB2F-D589C6447482}" destId="{4F9B775A-7BAF-4139-928B-A884A5CB7130}" srcOrd="3" destOrd="0" presId="urn:microsoft.com/office/officeart/2005/8/layout/arrow2"/>
    <dgm:cxn modelId="{DE81AF49-1AB8-4E18-B649-EDE4CE384911}" type="presParOf" srcId="{90729B74-9A53-4BFF-AB2F-D589C6447482}" destId="{92847F8B-7B7E-4CD4-BA41-0614744DC1DB}" srcOrd="4" destOrd="0" presId="urn:microsoft.com/office/officeart/2005/8/layout/arrow2"/>
    <dgm:cxn modelId="{C3BF3F29-C301-4CE2-B89A-8DAF894AB2A9}" type="presParOf" srcId="{90729B74-9A53-4BFF-AB2F-D589C6447482}" destId="{16C13FD2-17A4-4843-A5FD-FD44073EEF0C}" srcOrd="5" destOrd="0" presId="urn:microsoft.com/office/officeart/2005/8/layout/arrow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0A0644-D669-42D0-A7FD-809E7C164F4E}" type="doc">
      <dgm:prSet loTypeId="urn:microsoft.com/office/officeart/2005/8/layout/pyramid2" loCatId="pyramid" qsTypeId="urn:microsoft.com/office/officeart/2005/8/quickstyle/simple1" qsCatId="simple" csTypeId="urn:microsoft.com/office/officeart/2005/8/colors/accent2_2" csCatId="accent2" phldr="1"/>
      <dgm:spPr/>
    </dgm:pt>
    <dgm:pt modelId="{2593C98C-5A40-4A60-9CDB-B4AC816DD642}">
      <dgm:prSet phldrT="[Текст]"/>
      <dgm:spPr/>
      <dgm:t>
        <a:bodyPr/>
        <a:lstStyle/>
        <a:p>
          <a:r>
            <a:rPr lang="ru-RU" b="1" dirty="0" smtClean="0">
              <a:solidFill>
                <a:schemeClr val="accent3">
                  <a:lumMod val="50000"/>
                </a:schemeClr>
              </a:solidFill>
            </a:rPr>
            <a:t>Личностное развитие и взросление</a:t>
          </a:r>
          <a:endParaRPr lang="ru-RU" b="1" dirty="0">
            <a:solidFill>
              <a:schemeClr val="accent3">
                <a:lumMod val="50000"/>
              </a:schemeClr>
            </a:solidFill>
          </a:endParaRPr>
        </a:p>
      </dgm:t>
    </dgm:pt>
    <dgm:pt modelId="{53416618-599B-4EB1-B7C3-BB5D80300276}" type="parTrans" cxnId="{DFB74960-27B9-4CBB-A1D9-16312D798B37}">
      <dgm:prSet/>
      <dgm:spPr/>
      <dgm:t>
        <a:bodyPr/>
        <a:lstStyle/>
        <a:p>
          <a:endParaRPr lang="ru-RU"/>
        </a:p>
      </dgm:t>
    </dgm:pt>
    <dgm:pt modelId="{44E55A49-148E-4EE0-BD00-2A36D0544AC9}" type="sibTrans" cxnId="{DFB74960-27B9-4CBB-A1D9-16312D798B37}">
      <dgm:prSet/>
      <dgm:spPr/>
      <dgm:t>
        <a:bodyPr/>
        <a:lstStyle/>
        <a:p>
          <a:endParaRPr lang="ru-RU"/>
        </a:p>
      </dgm:t>
    </dgm:pt>
    <dgm:pt modelId="{4E575C2E-EE09-4C04-96D4-FF1620003473}">
      <dgm:prSet phldrT="[Текст]"/>
      <dgm:spPr/>
      <dgm:t>
        <a:bodyPr/>
        <a:lstStyle/>
        <a:p>
          <a:r>
            <a:rPr lang="ru-RU" b="1" dirty="0" smtClean="0">
              <a:solidFill>
                <a:schemeClr val="accent3">
                  <a:lumMod val="50000"/>
                </a:schemeClr>
              </a:solidFill>
            </a:rPr>
            <a:t>Интенсивное усвоение культурных ценностей</a:t>
          </a:r>
          <a:endParaRPr lang="ru-RU" b="1" dirty="0">
            <a:solidFill>
              <a:schemeClr val="accent3">
                <a:lumMod val="50000"/>
              </a:schemeClr>
            </a:solidFill>
          </a:endParaRPr>
        </a:p>
      </dgm:t>
    </dgm:pt>
    <dgm:pt modelId="{D7CFD55A-8369-4D67-9A06-4134A9B9C4D2}" type="parTrans" cxnId="{64B7F69D-1AD5-4747-9EE0-16FBFA32BED1}">
      <dgm:prSet/>
      <dgm:spPr/>
      <dgm:t>
        <a:bodyPr/>
        <a:lstStyle/>
        <a:p>
          <a:endParaRPr lang="ru-RU"/>
        </a:p>
      </dgm:t>
    </dgm:pt>
    <dgm:pt modelId="{DCAA57D1-26A7-4645-B4B4-31C8194B5C0C}" type="sibTrans" cxnId="{64B7F69D-1AD5-4747-9EE0-16FBFA32BED1}">
      <dgm:prSet/>
      <dgm:spPr/>
      <dgm:t>
        <a:bodyPr/>
        <a:lstStyle/>
        <a:p>
          <a:endParaRPr lang="ru-RU"/>
        </a:p>
      </dgm:t>
    </dgm:pt>
    <dgm:pt modelId="{3FB4BCB0-44B3-4891-AC67-B7FEC620CE68}">
      <dgm:prSet phldrT="[Текст]"/>
      <dgm:spPr/>
      <dgm:t>
        <a:bodyPr/>
        <a:lstStyle/>
        <a:p>
          <a:r>
            <a:rPr lang="ru-RU" b="1" dirty="0" smtClean="0">
              <a:solidFill>
                <a:schemeClr val="accent3">
                  <a:lumMod val="50000"/>
                </a:schemeClr>
              </a:solidFill>
            </a:rPr>
            <a:t>Определение главных жизненных предпочтений</a:t>
          </a:r>
          <a:endParaRPr lang="ru-RU" b="1" dirty="0">
            <a:solidFill>
              <a:schemeClr val="accent3">
                <a:lumMod val="50000"/>
              </a:schemeClr>
            </a:solidFill>
          </a:endParaRPr>
        </a:p>
      </dgm:t>
    </dgm:pt>
    <dgm:pt modelId="{BF0C9973-1189-4D8D-947C-1E0B35FF5BF2}" type="parTrans" cxnId="{800E7C65-B91E-4AAC-AA0D-1BB380B230FA}">
      <dgm:prSet/>
      <dgm:spPr/>
      <dgm:t>
        <a:bodyPr/>
        <a:lstStyle/>
        <a:p>
          <a:endParaRPr lang="ru-RU"/>
        </a:p>
      </dgm:t>
    </dgm:pt>
    <dgm:pt modelId="{0616F9F6-7F03-4CCF-85CD-B2013D1247C0}" type="sibTrans" cxnId="{800E7C65-B91E-4AAC-AA0D-1BB380B230FA}">
      <dgm:prSet/>
      <dgm:spPr/>
      <dgm:t>
        <a:bodyPr/>
        <a:lstStyle/>
        <a:p>
          <a:endParaRPr lang="ru-RU"/>
        </a:p>
      </dgm:t>
    </dgm:pt>
    <dgm:pt modelId="{CA2BBC25-DFF9-4C6F-A8DF-FA46A4799091}" type="pres">
      <dgm:prSet presAssocID="{910A0644-D669-42D0-A7FD-809E7C164F4E}" presName="compositeShape" presStyleCnt="0">
        <dgm:presLayoutVars>
          <dgm:dir/>
          <dgm:resizeHandles/>
        </dgm:presLayoutVars>
      </dgm:prSet>
      <dgm:spPr/>
    </dgm:pt>
    <dgm:pt modelId="{0A8CAE5C-35A2-4B10-85C1-845C165BF9CE}" type="pres">
      <dgm:prSet presAssocID="{910A0644-D669-42D0-A7FD-809E7C164F4E}" presName="pyramid" presStyleLbl="node1" presStyleIdx="0" presStyleCnt="1"/>
      <dgm:spPr/>
    </dgm:pt>
    <dgm:pt modelId="{D00D7DE4-49D1-4F9A-8B7F-00716A8698A1}" type="pres">
      <dgm:prSet presAssocID="{910A0644-D669-42D0-A7FD-809E7C164F4E}" presName="theList" presStyleCnt="0"/>
      <dgm:spPr/>
    </dgm:pt>
    <dgm:pt modelId="{E50ADC93-38D1-482C-BF5C-4369DA787B1E}" type="pres">
      <dgm:prSet presAssocID="{2593C98C-5A40-4A60-9CDB-B4AC816DD642}" presName="aNode" presStyleLbl="fgAcc1" presStyleIdx="0" presStyleCnt="3" custScaleX="1542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3A6EF0-BEF6-4118-8C9E-B12C4A16E11C}" type="pres">
      <dgm:prSet presAssocID="{2593C98C-5A40-4A60-9CDB-B4AC816DD642}" presName="aSpace" presStyleCnt="0"/>
      <dgm:spPr/>
    </dgm:pt>
    <dgm:pt modelId="{0AC4C28F-FC5C-4C4C-9488-4D634C3BBA7F}" type="pres">
      <dgm:prSet presAssocID="{4E575C2E-EE09-4C04-96D4-FF1620003473}" presName="aNode" presStyleLbl="fgAcc1" presStyleIdx="1" presStyleCnt="3" custScaleX="1536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4ABDB4-DCAB-47B0-BFDD-B7126F403F10}" type="pres">
      <dgm:prSet presAssocID="{4E575C2E-EE09-4C04-96D4-FF1620003473}" presName="aSpace" presStyleCnt="0"/>
      <dgm:spPr/>
    </dgm:pt>
    <dgm:pt modelId="{442A3896-052F-4BF4-BA64-E6B67E075000}" type="pres">
      <dgm:prSet presAssocID="{3FB4BCB0-44B3-4891-AC67-B7FEC620CE68}" presName="aNode" presStyleLbl="fgAcc1" presStyleIdx="2" presStyleCnt="3" custScaleX="1536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AA5E9-88A3-441A-816F-0F6A97D9A2A7}" type="pres">
      <dgm:prSet presAssocID="{3FB4BCB0-44B3-4891-AC67-B7FEC620CE68}" presName="aSpace" presStyleCnt="0"/>
      <dgm:spPr/>
    </dgm:pt>
  </dgm:ptLst>
  <dgm:cxnLst>
    <dgm:cxn modelId="{DFB74960-27B9-4CBB-A1D9-16312D798B37}" srcId="{910A0644-D669-42D0-A7FD-809E7C164F4E}" destId="{2593C98C-5A40-4A60-9CDB-B4AC816DD642}" srcOrd="0" destOrd="0" parTransId="{53416618-599B-4EB1-B7C3-BB5D80300276}" sibTransId="{44E55A49-148E-4EE0-BD00-2A36D0544AC9}"/>
    <dgm:cxn modelId="{6EA686C6-6E28-4818-B45C-CD84E5353C73}" type="presOf" srcId="{4E575C2E-EE09-4C04-96D4-FF1620003473}" destId="{0AC4C28F-FC5C-4C4C-9488-4D634C3BBA7F}" srcOrd="0" destOrd="0" presId="urn:microsoft.com/office/officeart/2005/8/layout/pyramid2"/>
    <dgm:cxn modelId="{001A77C3-7EDF-45BA-AF3A-E317E5967DA7}" type="presOf" srcId="{2593C98C-5A40-4A60-9CDB-B4AC816DD642}" destId="{E50ADC93-38D1-482C-BF5C-4369DA787B1E}" srcOrd="0" destOrd="0" presId="urn:microsoft.com/office/officeart/2005/8/layout/pyramid2"/>
    <dgm:cxn modelId="{800E7C65-B91E-4AAC-AA0D-1BB380B230FA}" srcId="{910A0644-D669-42D0-A7FD-809E7C164F4E}" destId="{3FB4BCB0-44B3-4891-AC67-B7FEC620CE68}" srcOrd="2" destOrd="0" parTransId="{BF0C9973-1189-4D8D-947C-1E0B35FF5BF2}" sibTransId="{0616F9F6-7F03-4CCF-85CD-B2013D1247C0}"/>
    <dgm:cxn modelId="{DEF4450B-D167-4694-BCE6-DC136EB08050}" type="presOf" srcId="{3FB4BCB0-44B3-4891-AC67-B7FEC620CE68}" destId="{442A3896-052F-4BF4-BA64-E6B67E075000}" srcOrd="0" destOrd="0" presId="urn:microsoft.com/office/officeart/2005/8/layout/pyramid2"/>
    <dgm:cxn modelId="{DDB2A1DC-D5D9-4C00-8849-9F4AE584D1BE}" type="presOf" srcId="{910A0644-D669-42D0-A7FD-809E7C164F4E}" destId="{CA2BBC25-DFF9-4C6F-A8DF-FA46A4799091}" srcOrd="0" destOrd="0" presId="urn:microsoft.com/office/officeart/2005/8/layout/pyramid2"/>
    <dgm:cxn modelId="{64B7F69D-1AD5-4747-9EE0-16FBFA32BED1}" srcId="{910A0644-D669-42D0-A7FD-809E7C164F4E}" destId="{4E575C2E-EE09-4C04-96D4-FF1620003473}" srcOrd="1" destOrd="0" parTransId="{D7CFD55A-8369-4D67-9A06-4134A9B9C4D2}" sibTransId="{DCAA57D1-26A7-4645-B4B4-31C8194B5C0C}"/>
    <dgm:cxn modelId="{4A927974-FFA3-4878-8A31-00CB0FC1263D}" type="presParOf" srcId="{CA2BBC25-DFF9-4C6F-A8DF-FA46A4799091}" destId="{0A8CAE5C-35A2-4B10-85C1-845C165BF9CE}" srcOrd="0" destOrd="0" presId="urn:microsoft.com/office/officeart/2005/8/layout/pyramid2"/>
    <dgm:cxn modelId="{1E3B6C0A-FEC8-4E07-9B0B-2E6DE37DBF4E}" type="presParOf" srcId="{CA2BBC25-DFF9-4C6F-A8DF-FA46A4799091}" destId="{D00D7DE4-49D1-4F9A-8B7F-00716A8698A1}" srcOrd="1" destOrd="0" presId="urn:microsoft.com/office/officeart/2005/8/layout/pyramid2"/>
    <dgm:cxn modelId="{FD52AA71-C275-448C-821D-723DC31158B7}" type="presParOf" srcId="{D00D7DE4-49D1-4F9A-8B7F-00716A8698A1}" destId="{E50ADC93-38D1-482C-BF5C-4369DA787B1E}" srcOrd="0" destOrd="0" presId="urn:microsoft.com/office/officeart/2005/8/layout/pyramid2"/>
    <dgm:cxn modelId="{57C75C36-4D35-4178-9A9F-F2F6FE8A43FC}" type="presParOf" srcId="{D00D7DE4-49D1-4F9A-8B7F-00716A8698A1}" destId="{F93A6EF0-BEF6-4118-8C9E-B12C4A16E11C}" srcOrd="1" destOrd="0" presId="urn:microsoft.com/office/officeart/2005/8/layout/pyramid2"/>
    <dgm:cxn modelId="{6AE059FC-F948-4434-87A0-B781C5F6E78E}" type="presParOf" srcId="{D00D7DE4-49D1-4F9A-8B7F-00716A8698A1}" destId="{0AC4C28F-FC5C-4C4C-9488-4D634C3BBA7F}" srcOrd="2" destOrd="0" presId="urn:microsoft.com/office/officeart/2005/8/layout/pyramid2"/>
    <dgm:cxn modelId="{90159229-4098-481D-A1F7-19FF42A3935A}" type="presParOf" srcId="{D00D7DE4-49D1-4F9A-8B7F-00716A8698A1}" destId="{CD4ABDB4-DCAB-47B0-BFDD-B7126F403F10}" srcOrd="3" destOrd="0" presId="urn:microsoft.com/office/officeart/2005/8/layout/pyramid2"/>
    <dgm:cxn modelId="{2A671DCA-A211-4D00-B253-9AA4AADC1D4A}" type="presParOf" srcId="{D00D7DE4-49D1-4F9A-8B7F-00716A8698A1}" destId="{442A3896-052F-4BF4-BA64-E6B67E075000}" srcOrd="4" destOrd="0" presId="urn:microsoft.com/office/officeart/2005/8/layout/pyramid2"/>
    <dgm:cxn modelId="{E4721B4F-DBDE-465E-9145-487EAD3B2698}" type="presParOf" srcId="{D00D7DE4-49D1-4F9A-8B7F-00716A8698A1}" destId="{BBDAA5E9-88A3-441A-816F-0F6A97D9A2A7}" srcOrd="5" destOrd="0" presId="urn:microsoft.com/office/officeart/2005/8/layout/pyramid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9DB773-035E-404C-BF01-3D01DF021C7B}" type="doc">
      <dgm:prSet loTypeId="urn:microsoft.com/office/officeart/2005/8/layout/default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42C71191-5928-48B9-AC63-8FE19D0E06A5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bg1"/>
              </a:solidFill>
            </a:rPr>
            <a:t>Замедляется темп их деятельности</a:t>
          </a:r>
          <a:endParaRPr lang="ru-RU" sz="2400" b="1" dirty="0">
            <a:solidFill>
              <a:schemeClr val="bg1"/>
            </a:solidFill>
          </a:endParaRPr>
        </a:p>
      </dgm:t>
    </dgm:pt>
    <dgm:pt modelId="{B409B12E-6165-4156-B40E-2BEEF42E0A29}" type="parTrans" cxnId="{78A4AAC4-61FF-4E9F-8626-1DC6244070D3}">
      <dgm:prSet/>
      <dgm:spPr/>
      <dgm:t>
        <a:bodyPr/>
        <a:lstStyle/>
        <a:p>
          <a:endParaRPr lang="ru-RU"/>
        </a:p>
      </dgm:t>
    </dgm:pt>
    <dgm:pt modelId="{C8C6A140-AAE5-44CF-9409-B447AB16571A}" type="sibTrans" cxnId="{78A4AAC4-61FF-4E9F-8626-1DC6244070D3}">
      <dgm:prSet/>
      <dgm:spPr/>
      <dgm:t>
        <a:bodyPr/>
        <a:lstStyle/>
        <a:p>
          <a:endParaRPr lang="ru-RU"/>
        </a:p>
      </dgm:t>
    </dgm:pt>
    <dgm:pt modelId="{2D903E83-F244-4CBC-B794-451F9485E3CA}">
      <dgm:prSet phldrT="[Текст]" custT="1"/>
      <dgm:spPr/>
      <dgm:t>
        <a:bodyPr/>
        <a:lstStyle/>
        <a:p>
          <a:r>
            <a:rPr lang="ru-RU" sz="2000" b="1" dirty="0" smtClean="0"/>
            <a:t>Часто отвлекаются, неадекватно реагируют на замечания, раздражаются, капризничают, резко меняется настроение</a:t>
          </a:r>
          <a:endParaRPr lang="ru-RU" sz="2000" b="1" dirty="0"/>
        </a:p>
      </dgm:t>
    </dgm:pt>
    <dgm:pt modelId="{0F26F295-CF88-4F8D-8E0C-877F4BD0E192}" type="parTrans" cxnId="{024A89F1-938D-46CF-B08B-77D0E17BB741}">
      <dgm:prSet/>
      <dgm:spPr/>
      <dgm:t>
        <a:bodyPr/>
        <a:lstStyle/>
        <a:p>
          <a:endParaRPr lang="ru-RU"/>
        </a:p>
      </dgm:t>
    </dgm:pt>
    <dgm:pt modelId="{B94C0B7D-A63E-450D-8F53-B8A314664C02}" type="sibTrans" cxnId="{024A89F1-938D-46CF-B08B-77D0E17BB741}">
      <dgm:prSet/>
      <dgm:spPr/>
      <dgm:t>
        <a:bodyPr/>
        <a:lstStyle/>
        <a:p>
          <a:endParaRPr lang="ru-RU"/>
        </a:p>
      </dgm:t>
    </dgm:pt>
    <dgm:pt modelId="{7B33401B-B31A-4D43-9D8D-FB77C1812393}">
      <dgm:prSet phldrT="[Текст]"/>
      <dgm:spPr/>
      <dgm:t>
        <a:bodyPr/>
        <a:lstStyle/>
        <a:p>
          <a:r>
            <a:rPr lang="ru-RU" b="1" dirty="0" smtClean="0"/>
            <a:t>Стремятся к деятельности. Уточняются границы, сферы интересов и увлечений</a:t>
          </a:r>
          <a:endParaRPr lang="ru-RU" b="1" dirty="0"/>
        </a:p>
      </dgm:t>
    </dgm:pt>
    <dgm:pt modelId="{76F2933D-CB1C-4A71-8389-2C6C40CBF00E}" type="parTrans" cxnId="{75B84BA7-47F6-4E3C-ADC3-332E527A0045}">
      <dgm:prSet/>
      <dgm:spPr/>
      <dgm:t>
        <a:bodyPr/>
        <a:lstStyle/>
        <a:p>
          <a:endParaRPr lang="ru-RU"/>
        </a:p>
      </dgm:t>
    </dgm:pt>
    <dgm:pt modelId="{79806BAD-2147-4A8F-AD6C-E3251F581273}" type="sibTrans" cxnId="{75B84BA7-47F6-4E3C-ADC3-332E527A0045}">
      <dgm:prSet/>
      <dgm:spPr/>
      <dgm:t>
        <a:bodyPr/>
        <a:lstStyle/>
        <a:p>
          <a:endParaRPr lang="ru-RU"/>
        </a:p>
      </dgm:t>
    </dgm:pt>
    <dgm:pt modelId="{F154C1B0-EE21-4D37-A0DC-32FFDB4E9B25}">
      <dgm:prSet phldrT="[Текст]"/>
      <dgm:spPr/>
      <dgm:t>
        <a:bodyPr/>
        <a:lstStyle/>
        <a:p>
          <a:r>
            <a:rPr lang="ru-RU" b="1" dirty="0" smtClean="0"/>
            <a:t>«Неуправляемость» сочетается с поведенческой гибкостью и открытостью, готовы к сотрудничеству</a:t>
          </a:r>
          <a:endParaRPr lang="ru-RU" b="1" dirty="0"/>
        </a:p>
      </dgm:t>
    </dgm:pt>
    <dgm:pt modelId="{61539B47-1A74-44A2-AD7C-12FD0F8A87B0}" type="parTrans" cxnId="{D9960B46-1556-41D2-AFB0-6BF7A1E1F739}">
      <dgm:prSet/>
      <dgm:spPr/>
      <dgm:t>
        <a:bodyPr/>
        <a:lstStyle/>
        <a:p>
          <a:endParaRPr lang="ru-RU"/>
        </a:p>
      </dgm:t>
    </dgm:pt>
    <dgm:pt modelId="{37DD2691-5BFA-4976-B8FC-074D01C0D301}" type="sibTrans" cxnId="{D9960B46-1556-41D2-AFB0-6BF7A1E1F739}">
      <dgm:prSet/>
      <dgm:spPr/>
      <dgm:t>
        <a:bodyPr/>
        <a:lstStyle/>
        <a:p>
          <a:endParaRPr lang="ru-RU"/>
        </a:p>
      </dgm:t>
    </dgm:pt>
    <dgm:pt modelId="{1BC77AFE-97C6-4CA4-8C54-FC1117A997D0}">
      <dgm:prSet phldrT="[Текст]"/>
      <dgm:spPr/>
      <dgm:t>
        <a:bodyPr/>
        <a:lstStyle/>
        <a:p>
          <a:r>
            <a:rPr lang="ru-RU" b="1" dirty="0" smtClean="0"/>
            <a:t>Активно интересуются своим собственным миром и оценкой самого себя</a:t>
          </a:r>
          <a:endParaRPr lang="ru-RU" b="1" dirty="0"/>
        </a:p>
      </dgm:t>
    </dgm:pt>
    <dgm:pt modelId="{7709157D-E0FE-486E-A6E8-15FA6297D7B5}" type="parTrans" cxnId="{E02C7152-E225-405F-9D45-B831E9244345}">
      <dgm:prSet/>
      <dgm:spPr/>
      <dgm:t>
        <a:bodyPr/>
        <a:lstStyle/>
        <a:p>
          <a:endParaRPr lang="ru-RU"/>
        </a:p>
      </dgm:t>
    </dgm:pt>
    <dgm:pt modelId="{9CBE2775-C77C-4C43-9D3A-90DA5E33C519}" type="sibTrans" cxnId="{E02C7152-E225-405F-9D45-B831E9244345}">
      <dgm:prSet/>
      <dgm:spPr/>
      <dgm:t>
        <a:bodyPr/>
        <a:lstStyle/>
        <a:p>
          <a:endParaRPr lang="ru-RU"/>
        </a:p>
      </dgm:t>
    </dgm:pt>
    <dgm:pt modelId="{36D3BE94-A2F6-46B6-91D8-0EF7B881F59C}" type="pres">
      <dgm:prSet presAssocID="{339DB773-035E-404C-BF01-3D01DF021C7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B02DD8-1DB3-45EE-9052-AE4FCC89CDA1}" type="pres">
      <dgm:prSet presAssocID="{42C71191-5928-48B9-AC63-8FE19D0E06A5}" presName="node" presStyleLbl="node1" presStyleIdx="0" presStyleCnt="5" custScaleY="1291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F762EA-B418-4918-9A9D-E085588BF955}" type="pres">
      <dgm:prSet presAssocID="{C8C6A140-AAE5-44CF-9409-B447AB16571A}" presName="sibTrans" presStyleCnt="0"/>
      <dgm:spPr/>
    </dgm:pt>
    <dgm:pt modelId="{22063B6B-98BF-474A-B9C7-CDBE2C1C254E}" type="pres">
      <dgm:prSet presAssocID="{2D903E83-F244-4CBC-B794-451F9485E3CA}" presName="node" presStyleLbl="node1" presStyleIdx="1" presStyleCnt="5" custScaleY="1291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554E11-289F-4288-8683-A1F994897892}" type="pres">
      <dgm:prSet presAssocID="{B94C0B7D-A63E-450D-8F53-B8A314664C02}" presName="sibTrans" presStyleCnt="0"/>
      <dgm:spPr/>
    </dgm:pt>
    <dgm:pt modelId="{2E6E489B-514A-4EB7-8151-B88CFBC204F4}" type="pres">
      <dgm:prSet presAssocID="{7B33401B-B31A-4D43-9D8D-FB77C1812393}" presName="node" presStyleLbl="node1" presStyleIdx="2" presStyleCnt="5" custScaleY="1291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A9893B-BF07-40CF-99C9-5E0E913EB62F}" type="pres">
      <dgm:prSet presAssocID="{79806BAD-2147-4A8F-AD6C-E3251F581273}" presName="sibTrans" presStyleCnt="0"/>
      <dgm:spPr/>
    </dgm:pt>
    <dgm:pt modelId="{7B044833-CCA7-4AE9-AB17-2A1251B04025}" type="pres">
      <dgm:prSet presAssocID="{F154C1B0-EE21-4D37-A0DC-32FFDB4E9B25}" presName="node" presStyleLbl="node1" presStyleIdx="3" presStyleCnt="5" custScaleY="1278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AE8DAA-BE6A-4FE8-AE24-370FB25C50C8}" type="pres">
      <dgm:prSet presAssocID="{37DD2691-5BFA-4976-B8FC-074D01C0D301}" presName="sibTrans" presStyleCnt="0"/>
      <dgm:spPr/>
    </dgm:pt>
    <dgm:pt modelId="{AAD87E9E-9F38-4227-BFB7-185B0F672FB4}" type="pres">
      <dgm:prSet presAssocID="{1BC77AFE-97C6-4CA4-8C54-FC1117A997D0}" presName="node" presStyleLbl="node1" presStyleIdx="4" presStyleCnt="5" custScaleY="1278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6C01FE-5211-4E6A-BE77-1704C63CA070}" type="presOf" srcId="{2D903E83-F244-4CBC-B794-451F9485E3CA}" destId="{22063B6B-98BF-474A-B9C7-CDBE2C1C254E}" srcOrd="0" destOrd="0" presId="urn:microsoft.com/office/officeart/2005/8/layout/default"/>
    <dgm:cxn modelId="{7BBA4056-1E0D-4850-B901-136BBC307A99}" type="presOf" srcId="{7B33401B-B31A-4D43-9D8D-FB77C1812393}" destId="{2E6E489B-514A-4EB7-8151-B88CFBC204F4}" srcOrd="0" destOrd="0" presId="urn:microsoft.com/office/officeart/2005/8/layout/default"/>
    <dgm:cxn modelId="{75B84BA7-47F6-4E3C-ADC3-332E527A0045}" srcId="{339DB773-035E-404C-BF01-3D01DF021C7B}" destId="{7B33401B-B31A-4D43-9D8D-FB77C1812393}" srcOrd="2" destOrd="0" parTransId="{76F2933D-CB1C-4A71-8389-2C6C40CBF00E}" sibTransId="{79806BAD-2147-4A8F-AD6C-E3251F581273}"/>
    <dgm:cxn modelId="{E02C7152-E225-405F-9D45-B831E9244345}" srcId="{339DB773-035E-404C-BF01-3D01DF021C7B}" destId="{1BC77AFE-97C6-4CA4-8C54-FC1117A997D0}" srcOrd="4" destOrd="0" parTransId="{7709157D-E0FE-486E-A6E8-15FA6297D7B5}" sibTransId="{9CBE2775-C77C-4C43-9D3A-90DA5E33C519}"/>
    <dgm:cxn modelId="{024A89F1-938D-46CF-B08B-77D0E17BB741}" srcId="{339DB773-035E-404C-BF01-3D01DF021C7B}" destId="{2D903E83-F244-4CBC-B794-451F9485E3CA}" srcOrd="1" destOrd="0" parTransId="{0F26F295-CF88-4F8D-8E0C-877F4BD0E192}" sibTransId="{B94C0B7D-A63E-450D-8F53-B8A314664C02}"/>
    <dgm:cxn modelId="{78A4AAC4-61FF-4E9F-8626-1DC6244070D3}" srcId="{339DB773-035E-404C-BF01-3D01DF021C7B}" destId="{42C71191-5928-48B9-AC63-8FE19D0E06A5}" srcOrd="0" destOrd="0" parTransId="{B409B12E-6165-4156-B40E-2BEEF42E0A29}" sibTransId="{C8C6A140-AAE5-44CF-9409-B447AB16571A}"/>
    <dgm:cxn modelId="{487596E3-8AA2-4BC1-A3CF-DADA54C4F308}" type="presOf" srcId="{1BC77AFE-97C6-4CA4-8C54-FC1117A997D0}" destId="{AAD87E9E-9F38-4227-BFB7-185B0F672FB4}" srcOrd="0" destOrd="0" presId="urn:microsoft.com/office/officeart/2005/8/layout/default"/>
    <dgm:cxn modelId="{7AFD3931-1D09-40AB-84C5-8752A0B17E6D}" type="presOf" srcId="{42C71191-5928-48B9-AC63-8FE19D0E06A5}" destId="{2AB02DD8-1DB3-45EE-9052-AE4FCC89CDA1}" srcOrd="0" destOrd="0" presId="urn:microsoft.com/office/officeart/2005/8/layout/default"/>
    <dgm:cxn modelId="{B9476D3C-6D27-4DD6-ABB3-4B28E0308052}" type="presOf" srcId="{339DB773-035E-404C-BF01-3D01DF021C7B}" destId="{36D3BE94-A2F6-46B6-91D8-0EF7B881F59C}" srcOrd="0" destOrd="0" presId="urn:microsoft.com/office/officeart/2005/8/layout/default"/>
    <dgm:cxn modelId="{F94B5A22-9B55-4E6A-A985-184F67301930}" type="presOf" srcId="{F154C1B0-EE21-4D37-A0DC-32FFDB4E9B25}" destId="{7B044833-CCA7-4AE9-AB17-2A1251B04025}" srcOrd="0" destOrd="0" presId="urn:microsoft.com/office/officeart/2005/8/layout/default"/>
    <dgm:cxn modelId="{D9960B46-1556-41D2-AFB0-6BF7A1E1F739}" srcId="{339DB773-035E-404C-BF01-3D01DF021C7B}" destId="{F154C1B0-EE21-4D37-A0DC-32FFDB4E9B25}" srcOrd="3" destOrd="0" parTransId="{61539B47-1A74-44A2-AD7C-12FD0F8A87B0}" sibTransId="{37DD2691-5BFA-4976-B8FC-074D01C0D301}"/>
    <dgm:cxn modelId="{FF58EA62-37C9-4911-94E2-6E1C1F09D3E6}" type="presParOf" srcId="{36D3BE94-A2F6-46B6-91D8-0EF7B881F59C}" destId="{2AB02DD8-1DB3-45EE-9052-AE4FCC89CDA1}" srcOrd="0" destOrd="0" presId="urn:microsoft.com/office/officeart/2005/8/layout/default"/>
    <dgm:cxn modelId="{0FBC11DC-F6E3-46E2-8277-5B195D441020}" type="presParOf" srcId="{36D3BE94-A2F6-46B6-91D8-0EF7B881F59C}" destId="{7EF762EA-B418-4918-9A9D-E085588BF955}" srcOrd="1" destOrd="0" presId="urn:microsoft.com/office/officeart/2005/8/layout/default"/>
    <dgm:cxn modelId="{0E46447B-480E-4A68-935E-050DB01663C0}" type="presParOf" srcId="{36D3BE94-A2F6-46B6-91D8-0EF7B881F59C}" destId="{22063B6B-98BF-474A-B9C7-CDBE2C1C254E}" srcOrd="2" destOrd="0" presId="urn:microsoft.com/office/officeart/2005/8/layout/default"/>
    <dgm:cxn modelId="{7540D9CD-DA90-45E6-8047-72EA1AE6C144}" type="presParOf" srcId="{36D3BE94-A2F6-46B6-91D8-0EF7B881F59C}" destId="{CE554E11-289F-4288-8683-A1F994897892}" srcOrd="3" destOrd="0" presId="urn:microsoft.com/office/officeart/2005/8/layout/default"/>
    <dgm:cxn modelId="{C5490DD2-804B-407C-9ABA-5E8A5FAB12F8}" type="presParOf" srcId="{36D3BE94-A2F6-46B6-91D8-0EF7B881F59C}" destId="{2E6E489B-514A-4EB7-8151-B88CFBC204F4}" srcOrd="4" destOrd="0" presId="urn:microsoft.com/office/officeart/2005/8/layout/default"/>
    <dgm:cxn modelId="{C6E69CB5-B0AB-4644-A5D7-AE03F01440C1}" type="presParOf" srcId="{36D3BE94-A2F6-46B6-91D8-0EF7B881F59C}" destId="{4CA9893B-BF07-40CF-99C9-5E0E913EB62F}" srcOrd="5" destOrd="0" presId="urn:microsoft.com/office/officeart/2005/8/layout/default"/>
    <dgm:cxn modelId="{237DCD62-4C96-437F-88EF-D52536CDF1D5}" type="presParOf" srcId="{36D3BE94-A2F6-46B6-91D8-0EF7B881F59C}" destId="{7B044833-CCA7-4AE9-AB17-2A1251B04025}" srcOrd="6" destOrd="0" presId="urn:microsoft.com/office/officeart/2005/8/layout/default"/>
    <dgm:cxn modelId="{3830BC47-CF2A-4C52-9B10-6B2D47E265C3}" type="presParOf" srcId="{36D3BE94-A2F6-46B6-91D8-0EF7B881F59C}" destId="{04AE8DAA-BE6A-4FE8-AE24-370FB25C50C8}" srcOrd="7" destOrd="0" presId="urn:microsoft.com/office/officeart/2005/8/layout/default"/>
    <dgm:cxn modelId="{1EA89ACF-7714-4213-9013-721464B16029}" type="presParOf" srcId="{36D3BE94-A2F6-46B6-91D8-0EF7B881F59C}" destId="{AAD87E9E-9F38-4227-BFB7-185B0F672FB4}" srcOrd="8" destOrd="0" presId="urn:microsoft.com/office/officeart/2005/8/layout/default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94B1F8-4B6D-404D-ADBD-88CA0E1BD573}" type="doc">
      <dgm:prSet loTypeId="urn:microsoft.com/office/officeart/2005/8/layout/vProcess5" loCatId="process" qsTypeId="urn:microsoft.com/office/officeart/2005/8/quickstyle/3d1" qsCatId="3D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C81F1586-9E51-40FC-92D2-2A3EA665560E}">
      <dgm:prSet phldrT="[Текст]" custT="1"/>
      <dgm:spPr/>
      <dgm:t>
        <a:bodyPr/>
        <a:lstStyle/>
        <a:p>
          <a:r>
            <a:rPr lang="ru-RU" sz="2400" dirty="0" smtClean="0"/>
            <a:t>Учебная деятельность приобретает смысл по саморазвитию и самосовершенствованию</a:t>
          </a:r>
          <a:endParaRPr lang="ru-RU" sz="2400" dirty="0"/>
        </a:p>
      </dgm:t>
    </dgm:pt>
    <dgm:pt modelId="{46B7790A-B856-4880-A589-3BB4D0891CBF}" type="parTrans" cxnId="{D3CEB78A-B44A-4341-AD5A-5AF534781302}">
      <dgm:prSet/>
      <dgm:spPr/>
      <dgm:t>
        <a:bodyPr/>
        <a:lstStyle/>
        <a:p>
          <a:endParaRPr lang="ru-RU"/>
        </a:p>
      </dgm:t>
    </dgm:pt>
    <dgm:pt modelId="{96A9C41C-51EF-4E3D-B2D6-1D529B3A57B9}" type="sibTrans" cxnId="{D3CEB78A-B44A-4341-AD5A-5AF534781302}">
      <dgm:prSet/>
      <dgm:spPr/>
      <dgm:t>
        <a:bodyPr/>
        <a:lstStyle/>
        <a:p>
          <a:endParaRPr lang="ru-RU"/>
        </a:p>
      </dgm:t>
    </dgm:pt>
    <dgm:pt modelId="{0D7D0C10-6B5C-4406-8325-B39C8A05450D}">
      <dgm:prSet phldrT="[Текст]" custT="1"/>
      <dgm:spPr/>
      <dgm:t>
        <a:bodyPr/>
        <a:lstStyle/>
        <a:p>
          <a:r>
            <a:rPr lang="ru-RU" sz="2400" dirty="0" smtClean="0"/>
            <a:t>Общение становится основной формой жизни, устанавливаются близкие отношения в коллективе</a:t>
          </a:r>
          <a:endParaRPr lang="ru-RU" sz="2400" dirty="0"/>
        </a:p>
      </dgm:t>
    </dgm:pt>
    <dgm:pt modelId="{C2307A30-5DE8-4567-BC7A-9B6109AC6B72}" type="parTrans" cxnId="{DBDEE499-684F-41B1-93FD-348DDBA24713}">
      <dgm:prSet/>
      <dgm:spPr/>
      <dgm:t>
        <a:bodyPr/>
        <a:lstStyle/>
        <a:p>
          <a:endParaRPr lang="ru-RU"/>
        </a:p>
      </dgm:t>
    </dgm:pt>
    <dgm:pt modelId="{86D041C3-7A08-42A6-98BF-2CDB2242137B}" type="sibTrans" cxnId="{DBDEE499-684F-41B1-93FD-348DDBA24713}">
      <dgm:prSet/>
      <dgm:spPr/>
      <dgm:t>
        <a:bodyPr/>
        <a:lstStyle/>
        <a:p>
          <a:endParaRPr lang="ru-RU"/>
        </a:p>
      </dgm:t>
    </dgm:pt>
    <dgm:pt modelId="{67AD4DC1-9514-4458-9E2F-43C74A813350}">
      <dgm:prSet phldrT="[Текст]"/>
      <dgm:spPr/>
      <dgm:t>
        <a:bodyPr/>
        <a:lstStyle/>
        <a:p>
          <a:r>
            <a:rPr lang="ru-RU" dirty="0" smtClean="0"/>
            <a:t>Появляется «чувство взрослости»</a:t>
          </a:r>
          <a:endParaRPr lang="ru-RU" dirty="0"/>
        </a:p>
      </dgm:t>
    </dgm:pt>
    <dgm:pt modelId="{CD26CED2-1FDB-46FB-9EC2-35EC4FA16261}" type="parTrans" cxnId="{071A2D35-2F7E-4982-80A5-58DB54030E39}">
      <dgm:prSet/>
      <dgm:spPr/>
      <dgm:t>
        <a:bodyPr/>
        <a:lstStyle/>
        <a:p>
          <a:endParaRPr lang="ru-RU"/>
        </a:p>
      </dgm:t>
    </dgm:pt>
    <dgm:pt modelId="{9B2C492C-9ACC-4118-8D0F-70E2A4407D65}" type="sibTrans" cxnId="{071A2D35-2F7E-4982-80A5-58DB54030E39}">
      <dgm:prSet/>
      <dgm:spPr/>
      <dgm:t>
        <a:bodyPr/>
        <a:lstStyle/>
        <a:p>
          <a:endParaRPr lang="ru-RU"/>
        </a:p>
      </dgm:t>
    </dgm:pt>
    <dgm:pt modelId="{EEC32E84-676D-473D-8112-48799A8D1479}">
      <dgm:prSet/>
      <dgm:spPr/>
      <dgm:t>
        <a:bodyPr/>
        <a:lstStyle/>
        <a:p>
          <a:r>
            <a:rPr lang="ru-RU" dirty="0" smtClean="0"/>
            <a:t>Овладение этическими нормами поведения</a:t>
          </a:r>
          <a:endParaRPr lang="ru-RU" dirty="0"/>
        </a:p>
      </dgm:t>
    </dgm:pt>
    <dgm:pt modelId="{F2532019-0263-4392-B5C4-E3E37E46C801}" type="parTrans" cxnId="{6460F023-8DA1-4CAE-9145-791D02672E67}">
      <dgm:prSet/>
      <dgm:spPr/>
      <dgm:t>
        <a:bodyPr/>
        <a:lstStyle/>
        <a:p>
          <a:endParaRPr lang="ru-RU"/>
        </a:p>
      </dgm:t>
    </dgm:pt>
    <dgm:pt modelId="{65CE50D3-1E11-47F1-98E3-C73E67FC55FF}" type="sibTrans" cxnId="{6460F023-8DA1-4CAE-9145-791D02672E67}">
      <dgm:prSet/>
      <dgm:spPr/>
      <dgm:t>
        <a:bodyPr/>
        <a:lstStyle/>
        <a:p>
          <a:endParaRPr lang="ru-RU"/>
        </a:p>
      </dgm:t>
    </dgm:pt>
    <dgm:pt modelId="{52C2C76D-68C2-426A-89C7-60364E523F5B}" type="pres">
      <dgm:prSet presAssocID="{F694B1F8-4B6D-404D-ADBD-88CA0E1BD573}" presName="outerComposite" presStyleCnt="0">
        <dgm:presLayoutVars>
          <dgm:chMax val="5"/>
          <dgm:dir/>
          <dgm:resizeHandles val="exact"/>
        </dgm:presLayoutVars>
      </dgm:prSet>
      <dgm:spPr/>
    </dgm:pt>
    <dgm:pt modelId="{82C832EF-6F99-403F-98F2-FD525429F498}" type="pres">
      <dgm:prSet presAssocID="{F694B1F8-4B6D-404D-ADBD-88CA0E1BD573}" presName="dummyMaxCanvas" presStyleCnt="0">
        <dgm:presLayoutVars/>
      </dgm:prSet>
      <dgm:spPr/>
    </dgm:pt>
    <dgm:pt modelId="{AE4E8F62-C01A-400E-9E9E-748AD4AEAD8C}" type="pres">
      <dgm:prSet presAssocID="{F694B1F8-4B6D-404D-ADBD-88CA0E1BD573}" presName="FourNodes_1" presStyleLbl="node1" presStyleIdx="0" presStyleCnt="4" custScaleX="109459">
        <dgm:presLayoutVars>
          <dgm:bulletEnabled val="1"/>
        </dgm:presLayoutVars>
      </dgm:prSet>
      <dgm:spPr/>
    </dgm:pt>
    <dgm:pt modelId="{486E0758-8061-44E9-8A3E-F5CAE5A4116A}" type="pres">
      <dgm:prSet presAssocID="{F694B1F8-4B6D-404D-ADBD-88CA0E1BD573}" presName="FourNodes_2" presStyleLbl="node1" presStyleIdx="1" presStyleCnt="4" custScaleX="110218">
        <dgm:presLayoutVars>
          <dgm:bulletEnabled val="1"/>
        </dgm:presLayoutVars>
      </dgm:prSet>
      <dgm:spPr/>
    </dgm:pt>
    <dgm:pt modelId="{7EC7E107-DBE9-4901-BE3F-FBA08CDA2848}" type="pres">
      <dgm:prSet presAssocID="{F694B1F8-4B6D-404D-ADBD-88CA0E1BD573}" presName="FourNodes_3" presStyleLbl="node1" presStyleIdx="2" presStyleCnt="4">
        <dgm:presLayoutVars>
          <dgm:bulletEnabled val="1"/>
        </dgm:presLayoutVars>
      </dgm:prSet>
      <dgm:spPr/>
    </dgm:pt>
    <dgm:pt modelId="{30878600-3D42-4B8D-BE6E-53DDDD357099}" type="pres">
      <dgm:prSet presAssocID="{F694B1F8-4B6D-404D-ADBD-88CA0E1BD573}" presName="FourNodes_4" presStyleLbl="node1" presStyleIdx="3" presStyleCnt="4" custLinFactNeighborX="-225" custLinFactNeighborY="-2639">
        <dgm:presLayoutVars>
          <dgm:bulletEnabled val="1"/>
        </dgm:presLayoutVars>
      </dgm:prSet>
      <dgm:spPr/>
    </dgm:pt>
    <dgm:pt modelId="{1F7A1BC2-71D7-4F9A-8700-940328D1F6E0}" type="pres">
      <dgm:prSet presAssocID="{F694B1F8-4B6D-404D-ADBD-88CA0E1BD573}" presName="FourConn_1-2" presStyleLbl="fgAccFollowNode1" presStyleIdx="0" presStyleCnt="3">
        <dgm:presLayoutVars>
          <dgm:bulletEnabled val="1"/>
        </dgm:presLayoutVars>
      </dgm:prSet>
      <dgm:spPr/>
    </dgm:pt>
    <dgm:pt modelId="{ECD920AB-32F1-40F4-828D-58F5F657C16D}" type="pres">
      <dgm:prSet presAssocID="{F694B1F8-4B6D-404D-ADBD-88CA0E1BD573}" presName="FourConn_2-3" presStyleLbl="fgAccFollowNode1" presStyleIdx="1" presStyleCnt="3">
        <dgm:presLayoutVars>
          <dgm:bulletEnabled val="1"/>
        </dgm:presLayoutVars>
      </dgm:prSet>
      <dgm:spPr/>
    </dgm:pt>
    <dgm:pt modelId="{0A41299A-0544-4A24-BE2F-12FA4E349C6F}" type="pres">
      <dgm:prSet presAssocID="{F694B1F8-4B6D-404D-ADBD-88CA0E1BD573}" presName="FourConn_3-4" presStyleLbl="fgAccFollowNode1" presStyleIdx="2" presStyleCnt="3">
        <dgm:presLayoutVars>
          <dgm:bulletEnabled val="1"/>
        </dgm:presLayoutVars>
      </dgm:prSet>
      <dgm:spPr/>
    </dgm:pt>
    <dgm:pt modelId="{56AED2A3-D4DB-41E4-B624-C1A1811911DA}" type="pres">
      <dgm:prSet presAssocID="{F694B1F8-4B6D-404D-ADBD-88CA0E1BD573}" presName="FourNodes_1_text" presStyleLbl="node1" presStyleIdx="3" presStyleCnt="4">
        <dgm:presLayoutVars>
          <dgm:bulletEnabled val="1"/>
        </dgm:presLayoutVars>
      </dgm:prSet>
      <dgm:spPr/>
    </dgm:pt>
    <dgm:pt modelId="{96B6DED9-B6A8-4A3E-B22C-6512EDAFE56B}" type="pres">
      <dgm:prSet presAssocID="{F694B1F8-4B6D-404D-ADBD-88CA0E1BD573}" presName="FourNodes_2_text" presStyleLbl="node1" presStyleIdx="3" presStyleCnt="4">
        <dgm:presLayoutVars>
          <dgm:bulletEnabled val="1"/>
        </dgm:presLayoutVars>
      </dgm:prSet>
      <dgm:spPr/>
    </dgm:pt>
    <dgm:pt modelId="{E8696163-9BA3-4A20-808D-4C49A4EAAACD}" type="pres">
      <dgm:prSet presAssocID="{F694B1F8-4B6D-404D-ADBD-88CA0E1BD573}" presName="FourNodes_3_text" presStyleLbl="node1" presStyleIdx="3" presStyleCnt="4">
        <dgm:presLayoutVars>
          <dgm:bulletEnabled val="1"/>
        </dgm:presLayoutVars>
      </dgm:prSet>
      <dgm:spPr/>
    </dgm:pt>
    <dgm:pt modelId="{C4C78C98-D522-42C6-AEBC-5B2E06EF09C4}" type="pres">
      <dgm:prSet presAssocID="{F694B1F8-4B6D-404D-ADBD-88CA0E1BD573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071A2D35-2F7E-4982-80A5-58DB54030E39}" srcId="{F694B1F8-4B6D-404D-ADBD-88CA0E1BD573}" destId="{67AD4DC1-9514-4458-9E2F-43C74A813350}" srcOrd="2" destOrd="0" parTransId="{CD26CED2-1FDB-46FB-9EC2-35EC4FA16261}" sibTransId="{9B2C492C-9ACC-4118-8D0F-70E2A4407D65}"/>
    <dgm:cxn modelId="{D3CEB78A-B44A-4341-AD5A-5AF534781302}" srcId="{F694B1F8-4B6D-404D-ADBD-88CA0E1BD573}" destId="{C81F1586-9E51-40FC-92D2-2A3EA665560E}" srcOrd="0" destOrd="0" parTransId="{46B7790A-B856-4880-A589-3BB4D0891CBF}" sibTransId="{96A9C41C-51EF-4E3D-B2D6-1D529B3A57B9}"/>
    <dgm:cxn modelId="{E7AE136C-2619-4EAB-BBC9-A30D88D3DC88}" type="presOf" srcId="{EEC32E84-676D-473D-8112-48799A8D1479}" destId="{C4C78C98-D522-42C6-AEBC-5B2E06EF09C4}" srcOrd="1" destOrd="0" presId="urn:microsoft.com/office/officeart/2005/8/layout/vProcess5"/>
    <dgm:cxn modelId="{5E16230B-0C44-45B5-A9B1-E83B1D1973F8}" type="presOf" srcId="{67AD4DC1-9514-4458-9E2F-43C74A813350}" destId="{E8696163-9BA3-4A20-808D-4C49A4EAAACD}" srcOrd="1" destOrd="0" presId="urn:microsoft.com/office/officeart/2005/8/layout/vProcess5"/>
    <dgm:cxn modelId="{319AEF71-F050-4E93-95F8-F2E499B75DF1}" type="presOf" srcId="{67AD4DC1-9514-4458-9E2F-43C74A813350}" destId="{7EC7E107-DBE9-4901-BE3F-FBA08CDA2848}" srcOrd="0" destOrd="0" presId="urn:microsoft.com/office/officeart/2005/8/layout/vProcess5"/>
    <dgm:cxn modelId="{E7C2F8B4-91DE-4E6B-B205-073ABE04B480}" type="presOf" srcId="{F694B1F8-4B6D-404D-ADBD-88CA0E1BD573}" destId="{52C2C76D-68C2-426A-89C7-60364E523F5B}" srcOrd="0" destOrd="0" presId="urn:microsoft.com/office/officeart/2005/8/layout/vProcess5"/>
    <dgm:cxn modelId="{27CBA31A-94E6-4D71-AF4C-5A438F894963}" type="presOf" srcId="{C81F1586-9E51-40FC-92D2-2A3EA665560E}" destId="{AE4E8F62-C01A-400E-9E9E-748AD4AEAD8C}" srcOrd="0" destOrd="0" presId="urn:microsoft.com/office/officeart/2005/8/layout/vProcess5"/>
    <dgm:cxn modelId="{815EE49A-18C6-45A0-A711-92DD922ADB7D}" type="presOf" srcId="{86D041C3-7A08-42A6-98BF-2CDB2242137B}" destId="{ECD920AB-32F1-40F4-828D-58F5F657C16D}" srcOrd="0" destOrd="0" presId="urn:microsoft.com/office/officeart/2005/8/layout/vProcess5"/>
    <dgm:cxn modelId="{09E69937-3D00-4B78-AB93-EF2C1D2B2003}" type="presOf" srcId="{0D7D0C10-6B5C-4406-8325-B39C8A05450D}" destId="{486E0758-8061-44E9-8A3E-F5CAE5A4116A}" srcOrd="0" destOrd="0" presId="urn:microsoft.com/office/officeart/2005/8/layout/vProcess5"/>
    <dgm:cxn modelId="{116E2CD5-111A-4A74-BB74-333B24B90CC6}" type="presOf" srcId="{0D7D0C10-6B5C-4406-8325-B39C8A05450D}" destId="{96B6DED9-B6A8-4A3E-B22C-6512EDAFE56B}" srcOrd="1" destOrd="0" presId="urn:microsoft.com/office/officeart/2005/8/layout/vProcess5"/>
    <dgm:cxn modelId="{3B04C820-92D3-46B7-8760-4B8F55F902BA}" type="presOf" srcId="{C81F1586-9E51-40FC-92D2-2A3EA665560E}" destId="{56AED2A3-D4DB-41E4-B624-C1A1811911DA}" srcOrd="1" destOrd="0" presId="urn:microsoft.com/office/officeart/2005/8/layout/vProcess5"/>
    <dgm:cxn modelId="{43745AF5-8AC6-42E0-B899-4ECC07682F56}" type="presOf" srcId="{96A9C41C-51EF-4E3D-B2D6-1D529B3A57B9}" destId="{1F7A1BC2-71D7-4F9A-8700-940328D1F6E0}" srcOrd="0" destOrd="0" presId="urn:microsoft.com/office/officeart/2005/8/layout/vProcess5"/>
    <dgm:cxn modelId="{E7D2F69B-45D1-4E8E-9C21-0B3FFAA3AB3E}" type="presOf" srcId="{EEC32E84-676D-473D-8112-48799A8D1479}" destId="{30878600-3D42-4B8D-BE6E-53DDDD357099}" srcOrd="0" destOrd="0" presId="urn:microsoft.com/office/officeart/2005/8/layout/vProcess5"/>
    <dgm:cxn modelId="{DBDEE499-684F-41B1-93FD-348DDBA24713}" srcId="{F694B1F8-4B6D-404D-ADBD-88CA0E1BD573}" destId="{0D7D0C10-6B5C-4406-8325-B39C8A05450D}" srcOrd="1" destOrd="0" parTransId="{C2307A30-5DE8-4567-BC7A-9B6109AC6B72}" sibTransId="{86D041C3-7A08-42A6-98BF-2CDB2242137B}"/>
    <dgm:cxn modelId="{6460F023-8DA1-4CAE-9145-791D02672E67}" srcId="{F694B1F8-4B6D-404D-ADBD-88CA0E1BD573}" destId="{EEC32E84-676D-473D-8112-48799A8D1479}" srcOrd="3" destOrd="0" parTransId="{F2532019-0263-4392-B5C4-E3E37E46C801}" sibTransId="{65CE50D3-1E11-47F1-98E3-C73E67FC55FF}"/>
    <dgm:cxn modelId="{95B178A1-EE77-4433-B772-C2FACEDE3A2D}" type="presOf" srcId="{9B2C492C-9ACC-4118-8D0F-70E2A4407D65}" destId="{0A41299A-0544-4A24-BE2F-12FA4E349C6F}" srcOrd="0" destOrd="0" presId="urn:microsoft.com/office/officeart/2005/8/layout/vProcess5"/>
    <dgm:cxn modelId="{FC6D56AF-062D-42B5-9CE5-8778CF6A5B1D}" type="presParOf" srcId="{52C2C76D-68C2-426A-89C7-60364E523F5B}" destId="{82C832EF-6F99-403F-98F2-FD525429F498}" srcOrd="0" destOrd="0" presId="urn:microsoft.com/office/officeart/2005/8/layout/vProcess5"/>
    <dgm:cxn modelId="{88FE9413-3D65-48EA-968F-0FCDF3BD4C55}" type="presParOf" srcId="{52C2C76D-68C2-426A-89C7-60364E523F5B}" destId="{AE4E8F62-C01A-400E-9E9E-748AD4AEAD8C}" srcOrd="1" destOrd="0" presId="urn:microsoft.com/office/officeart/2005/8/layout/vProcess5"/>
    <dgm:cxn modelId="{2ED8BEB7-D80E-4859-8F3B-B0F242903286}" type="presParOf" srcId="{52C2C76D-68C2-426A-89C7-60364E523F5B}" destId="{486E0758-8061-44E9-8A3E-F5CAE5A4116A}" srcOrd="2" destOrd="0" presId="urn:microsoft.com/office/officeart/2005/8/layout/vProcess5"/>
    <dgm:cxn modelId="{60D3CA55-2199-4B7A-A4EF-E3B347DF4399}" type="presParOf" srcId="{52C2C76D-68C2-426A-89C7-60364E523F5B}" destId="{7EC7E107-DBE9-4901-BE3F-FBA08CDA2848}" srcOrd="3" destOrd="0" presId="urn:microsoft.com/office/officeart/2005/8/layout/vProcess5"/>
    <dgm:cxn modelId="{21C43C35-F51C-4E24-A6BC-D1246D4E176F}" type="presParOf" srcId="{52C2C76D-68C2-426A-89C7-60364E523F5B}" destId="{30878600-3D42-4B8D-BE6E-53DDDD357099}" srcOrd="4" destOrd="0" presId="urn:microsoft.com/office/officeart/2005/8/layout/vProcess5"/>
    <dgm:cxn modelId="{37B53B4B-EE1F-4840-B4D4-3FFCBA94F81C}" type="presParOf" srcId="{52C2C76D-68C2-426A-89C7-60364E523F5B}" destId="{1F7A1BC2-71D7-4F9A-8700-940328D1F6E0}" srcOrd="5" destOrd="0" presId="urn:microsoft.com/office/officeart/2005/8/layout/vProcess5"/>
    <dgm:cxn modelId="{9714DDD2-93B3-4CE3-9CCA-FB0A9B4D5F38}" type="presParOf" srcId="{52C2C76D-68C2-426A-89C7-60364E523F5B}" destId="{ECD920AB-32F1-40F4-828D-58F5F657C16D}" srcOrd="6" destOrd="0" presId="urn:microsoft.com/office/officeart/2005/8/layout/vProcess5"/>
    <dgm:cxn modelId="{81B84136-556B-4551-BB57-9E2387066069}" type="presParOf" srcId="{52C2C76D-68C2-426A-89C7-60364E523F5B}" destId="{0A41299A-0544-4A24-BE2F-12FA4E349C6F}" srcOrd="7" destOrd="0" presId="urn:microsoft.com/office/officeart/2005/8/layout/vProcess5"/>
    <dgm:cxn modelId="{BEA97203-62A2-478F-9AFD-99606D1A085C}" type="presParOf" srcId="{52C2C76D-68C2-426A-89C7-60364E523F5B}" destId="{56AED2A3-D4DB-41E4-B624-C1A1811911DA}" srcOrd="8" destOrd="0" presId="urn:microsoft.com/office/officeart/2005/8/layout/vProcess5"/>
    <dgm:cxn modelId="{F8F12A67-4C0D-40C5-8633-28837645E16F}" type="presParOf" srcId="{52C2C76D-68C2-426A-89C7-60364E523F5B}" destId="{96B6DED9-B6A8-4A3E-B22C-6512EDAFE56B}" srcOrd="9" destOrd="0" presId="urn:microsoft.com/office/officeart/2005/8/layout/vProcess5"/>
    <dgm:cxn modelId="{55951E43-8549-4096-9ACD-9DA494675F5E}" type="presParOf" srcId="{52C2C76D-68C2-426A-89C7-60364E523F5B}" destId="{E8696163-9BA3-4A20-808D-4C49A4EAAACD}" srcOrd="10" destOrd="0" presId="urn:microsoft.com/office/officeart/2005/8/layout/vProcess5"/>
    <dgm:cxn modelId="{7A000F64-9141-475D-A6E5-BDD16CBA55D3}" type="presParOf" srcId="{52C2C76D-68C2-426A-89C7-60364E523F5B}" destId="{C4C78C98-D522-42C6-AEBC-5B2E06EF09C4}" srcOrd="11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www.tvoyrebenok.ru/images/presentation/math/b/05.jpg"/>
          <p:cNvPicPr>
            <a:picLocks noChangeAspect="1" noChangeArrowheads="1"/>
          </p:cNvPicPr>
          <p:nvPr/>
        </p:nvPicPr>
        <p:blipFill>
          <a:blip r:embed="rId2"/>
          <a:srcRect b="6250"/>
          <a:stretch>
            <a:fillRect/>
          </a:stretch>
        </p:blipFill>
        <p:spPr bwMode="auto">
          <a:xfrm>
            <a:off x="-19049" y="0"/>
            <a:ext cx="9163049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295400" y="457200"/>
            <a:ext cx="562775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Родительское собрание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8600" y="3505200"/>
            <a:ext cx="819692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ПСИХОЛОГИЧЕСКИЕ ОСОБЕННОСТИ </a:t>
            </a:r>
          </a:p>
          <a:p>
            <a:pPr algn="ctr"/>
            <a:r>
              <a:rPr lang="ru-RU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ПОДРОСТКОВ 10-12 ЛЕТ</a:t>
            </a:r>
            <a:endParaRPr lang="ru-RU" sz="4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51816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Подготовила: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Воронина Ольга Георгиевна</a:t>
            </a:r>
          </a:p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педагог-психолог МОУ «Средняя школа №1»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www.tvoyrebenok.ru/images/presentation/math/b/05.jpg"/>
          <p:cNvPicPr>
            <a:picLocks noChangeAspect="1" noChangeArrowheads="1"/>
          </p:cNvPicPr>
          <p:nvPr/>
        </p:nvPicPr>
        <p:blipFill>
          <a:blip r:embed="rId2"/>
          <a:srcRect b="6250"/>
          <a:stretch>
            <a:fillRect/>
          </a:stretch>
        </p:blipFill>
        <p:spPr bwMode="auto">
          <a:xfrm>
            <a:off x="0" y="0"/>
            <a:ext cx="9163049" cy="6858000"/>
          </a:xfrm>
          <a:prstGeom prst="rect">
            <a:avLst/>
          </a:prstGeom>
          <a:noFill/>
        </p:spPr>
      </p:pic>
      <p:sp>
        <p:nvSpPr>
          <p:cNvPr id="6" name="Блок-схема: узел 5"/>
          <p:cNvSpPr/>
          <p:nvPr/>
        </p:nvSpPr>
        <p:spPr>
          <a:xfrm>
            <a:off x="685800" y="304800"/>
            <a:ext cx="4724400" cy="42672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971800" y="152400"/>
            <a:ext cx="35457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Рекомендации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990600" y="1066800"/>
            <a:ext cx="76962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слушать, признавать и принимать чувства ребёнка;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относиться к нему с уважением - быть честным с ребёнком;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делать только конкретные замечания, не использовать выражения типа: "Ты всегда...«;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предоставить ребёнку брать на себя ответственность, быть независимым и иметь свободу выбора;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следует привлекать ребёнка к решению проблем и принятию решений, касающихся его собственной жизни;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www.tvoyrebenok.ru/images/presentation/math/b/05.jpg"/>
          <p:cNvPicPr>
            <a:picLocks noChangeAspect="1" noChangeArrowheads="1"/>
          </p:cNvPicPr>
          <p:nvPr/>
        </p:nvPicPr>
        <p:blipFill>
          <a:blip r:embed="rId2"/>
          <a:srcRect b="6250"/>
          <a:stretch>
            <a:fillRect/>
          </a:stretch>
        </p:blipFill>
        <p:spPr bwMode="auto">
          <a:xfrm>
            <a:off x="0" y="0"/>
            <a:ext cx="9163049" cy="6858000"/>
          </a:xfrm>
          <a:prstGeom prst="rect">
            <a:avLst/>
          </a:prstGeom>
          <a:noFill/>
        </p:spPr>
      </p:pic>
      <p:sp>
        <p:nvSpPr>
          <p:cNvPr id="6" name="Блок-схема: узел 5"/>
          <p:cNvSpPr/>
          <p:nvPr/>
        </p:nvSpPr>
        <p:spPr>
          <a:xfrm>
            <a:off x="685800" y="304800"/>
            <a:ext cx="4724400" cy="42672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00400" y="304800"/>
            <a:ext cx="35457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Рекомендации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0600" y="990600"/>
            <a:ext cx="7848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уважать его чувства, потребности, желания, предложения, разумные решения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4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предоставлять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ребёнку возможность экспериментировать, удовлетворять свои интересы, проявлять или не проявлять свои творческие способности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4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быть для ребёнка хорошим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примером;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4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избегать назидательности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lang="ru-RU" sz="24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принимать ребёнка всерьёз, считаться с его суждениями.</a:t>
            </a:r>
            <a:endParaRPr lang="ru-RU" sz="24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www.tvoyrebenok.ru/images/presentation/math/b/05.jpg"/>
          <p:cNvPicPr>
            <a:picLocks noChangeAspect="1" noChangeArrowheads="1"/>
          </p:cNvPicPr>
          <p:nvPr/>
        </p:nvPicPr>
        <p:blipFill>
          <a:blip r:embed="rId2"/>
          <a:srcRect b="6250"/>
          <a:stretch>
            <a:fillRect/>
          </a:stretch>
        </p:blipFill>
        <p:spPr bwMode="auto">
          <a:xfrm>
            <a:off x="-19049" y="0"/>
            <a:ext cx="9163049" cy="6858000"/>
          </a:xfrm>
          <a:prstGeom prst="rect">
            <a:avLst/>
          </a:prstGeom>
          <a:noFill/>
        </p:spPr>
      </p:pic>
      <p:sp>
        <p:nvSpPr>
          <p:cNvPr id="6" name="Блок-схема: узел 5"/>
          <p:cNvSpPr/>
          <p:nvPr/>
        </p:nvSpPr>
        <p:spPr>
          <a:xfrm>
            <a:off x="609600" y="304800"/>
            <a:ext cx="4724400" cy="42672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00400" y="304800"/>
            <a:ext cx="23374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Помните!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143000"/>
            <a:ext cx="7162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Чем быстрее вы поймете своего ребенка и выберете правильные методы взаимодействия с ним, тем быстрее и безболезненнее пройдет кризис подросткового возраста.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3554" name="Picture 2" descr="http://yumuz.ru/uploads/images/9/9/a/99a3514c20f505866f0a094577cd057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3351332"/>
            <a:ext cx="6477000" cy="3300889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myimperia.com/media/k2/items/cache/c10c64c27e0606d1654b81b9bb482558_X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-76200"/>
            <a:ext cx="9829800" cy="7105489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52400" y="3733800"/>
            <a:ext cx="8821261" cy="1754326"/>
          </a:xfrm>
          <a:prstGeom prst="rect">
            <a:avLst/>
          </a:prstGeom>
          <a:solidFill>
            <a:schemeClr val="bg1"/>
          </a:solidFill>
          <a:effectLst>
            <a:softEdge rad="635000"/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Благодарю за внимание.</a:t>
            </a:r>
          </a:p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Желаю успехов!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www.tvoyrebenok.ru/images/presentation/math/b/05.jpg"/>
          <p:cNvPicPr>
            <a:picLocks noChangeAspect="1" noChangeArrowheads="1"/>
          </p:cNvPicPr>
          <p:nvPr/>
        </p:nvPicPr>
        <p:blipFill>
          <a:blip r:embed="rId2"/>
          <a:srcRect b="6250"/>
          <a:stretch>
            <a:fillRect/>
          </a:stretch>
        </p:blipFill>
        <p:spPr bwMode="auto">
          <a:xfrm>
            <a:off x="0" y="0"/>
            <a:ext cx="9163049" cy="6858000"/>
          </a:xfrm>
          <a:prstGeom prst="rect">
            <a:avLst/>
          </a:prstGeom>
          <a:noFill/>
        </p:spPr>
      </p:pic>
      <p:sp>
        <p:nvSpPr>
          <p:cNvPr id="6" name="Блок-схема: узел 5"/>
          <p:cNvSpPr/>
          <p:nvPr/>
        </p:nvSpPr>
        <p:spPr>
          <a:xfrm>
            <a:off x="914400" y="304800"/>
            <a:ext cx="4724400" cy="42672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76600" y="304800"/>
            <a:ext cx="14635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Цель: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1295400"/>
            <a:ext cx="6477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познакомить с основными особенностями подросткового возраста, его симптоматикой;</a:t>
            </a:r>
          </a:p>
          <a:p>
            <a:pPr marL="514350" indent="-514350">
              <a:buFont typeface="+mj-lt"/>
              <a:buAutoNum type="arabicPeriod"/>
            </a:pPr>
            <a:endParaRPr lang="ru-RU" sz="2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обобщить круг вопросов, имеющих отношение к данному возрасту;</a:t>
            </a:r>
          </a:p>
          <a:p>
            <a:pPr marL="514350" indent="-514350">
              <a:buFont typeface="+mj-lt"/>
              <a:buAutoNum type="arabicPeriod"/>
            </a:pPr>
            <a:endParaRPr lang="ru-RU" sz="2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дать рекомендации для общения с ребенком</a:t>
            </a: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www.tvoyrebenok.ru/images/presentation/math/b/05.jpg"/>
          <p:cNvPicPr>
            <a:picLocks noChangeAspect="1" noChangeArrowheads="1"/>
          </p:cNvPicPr>
          <p:nvPr/>
        </p:nvPicPr>
        <p:blipFill>
          <a:blip r:embed="rId2"/>
          <a:srcRect b="6250"/>
          <a:stretch>
            <a:fillRect/>
          </a:stretch>
        </p:blipFill>
        <p:spPr bwMode="auto">
          <a:xfrm>
            <a:off x="0" y="0"/>
            <a:ext cx="9163049" cy="6858000"/>
          </a:xfrm>
          <a:prstGeom prst="rect">
            <a:avLst/>
          </a:prstGeom>
          <a:noFill/>
        </p:spPr>
      </p:pic>
      <p:sp>
        <p:nvSpPr>
          <p:cNvPr id="6" name="Блок-схема: узел 5"/>
          <p:cNvSpPr/>
          <p:nvPr/>
        </p:nvSpPr>
        <p:spPr>
          <a:xfrm>
            <a:off x="914400" y="304800"/>
            <a:ext cx="4724400" cy="42672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62000" y="457200"/>
            <a:ext cx="708328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Подростковая стадия развития</a:t>
            </a:r>
          </a:p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личности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152400" y="1295400"/>
          <a:ext cx="8763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Овальная выноска 10"/>
          <p:cNvSpPr/>
          <p:nvPr/>
        </p:nvSpPr>
        <p:spPr>
          <a:xfrm rot="10800000">
            <a:off x="4267200" y="4648200"/>
            <a:ext cx="4114800" cy="2057400"/>
          </a:xfrm>
          <a:prstGeom prst="wedgeEllipseCallout">
            <a:avLst>
              <a:gd name="adj1" fmla="val 53578"/>
              <a:gd name="adj2" fmla="val 53212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724400" y="4648200"/>
            <a:ext cx="3581400" cy="2057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Новые критерии: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свобода;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самовыражение;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индивидуальность;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естественность;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      -  искренность;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                 - раскованность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www.tvoyrebenok.ru/images/presentation/math/b/05.jpg"/>
          <p:cNvPicPr>
            <a:picLocks noChangeAspect="1" noChangeArrowheads="1"/>
          </p:cNvPicPr>
          <p:nvPr/>
        </p:nvPicPr>
        <p:blipFill>
          <a:blip r:embed="rId2"/>
          <a:srcRect b="6250"/>
          <a:stretch>
            <a:fillRect/>
          </a:stretch>
        </p:blipFill>
        <p:spPr bwMode="auto">
          <a:xfrm>
            <a:off x="0" y="0"/>
            <a:ext cx="9163049" cy="6858000"/>
          </a:xfrm>
          <a:prstGeom prst="rect">
            <a:avLst/>
          </a:prstGeom>
          <a:noFill/>
        </p:spPr>
      </p:pic>
      <p:sp>
        <p:nvSpPr>
          <p:cNvPr id="6" name="Блок-схема: узел 5"/>
          <p:cNvSpPr/>
          <p:nvPr/>
        </p:nvSpPr>
        <p:spPr>
          <a:xfrm>
            <a:off x="914400" y="152400"/>
            <a:ext cx="4724400" cy="42672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752600" y="609600"/>
            <a:ext cx="51092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Гренвилл</a:t>
            </a: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Стэнли Холл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3250" name="Picture 2" descr="ho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0" y="914400"/>
            <a:ext cx="1524000" cy="220980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828800" y="1371600"/>
            <a:ext cx="5638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ru-RU" i="1" dirty="0" err="1" smtClean="0">
                <a:solidFill>
                  <a:schemeClr val="accent3">
                    <a:lumMod val="50000"/>
                  </a:schemeClr>
                </a:solidFill>
              </a:rPr>
              <a:t>Granville</a:t>
            </a: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3">
                    <a:lumMod val="50000"/>
                  </a:schemeClr>
                </a:solidFill>
              </a:rPr>
              <a:t>Stanley</a:t>
            </a: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3">
                    <a:lumMod val="50000"/>
                  </a:schemeClr>
                </a:solidFill>
              </a:rPr>
              <a:t>Hall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; 1844-1924) – американский психолог, педагог, один из организаторов психологической науки в США. Его интересы сосредоточены на развитии детей и эволюционной теории.</a:t>
            </a: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53252" name="Picture 4" descr="http://getbg.net/upload/full/www.GetBg.net_Space_Hubble_Space_chaos_Snapshot_017813_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2286000"/>
            <a:ext cx="7071360" cy="4419600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9" name="TextBox 8"/>
          <p:cNvSpPr txBox="1"/>
          <p:nvPr/>
        </p:nvSpPr>
        <p:spPr>
          <a:xfrm>
            <a:off x="2286000" y="3505200"/>
            <a:ext cx="762000" cy="381000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ru-RU" b="1" dirty="0" smtClean="0"/>
              <a:t>хаос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971800" y="5334000"/>
            <a:ext cx="1524000" cy="369332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ru-RU" b="1" dirty="0" smtClean="0"/>
              <a:t>смятение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724400" y="4114800"/>
            <a:ext cx="1219200" cy="369332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ru-RU" b="1" dirty="0" smtClean="0"/>
              <a:t>конфликт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0" y="3124200"/>
            <a:ext cx="990600" cy="369332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ru-RU" b="1" dirty="0" smtClean="0"/>
              <a:t>стресс</a:t>
            </a:r>
            <a:endParaRPr lang="ru-RU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505200" y="3200400"/>
            <a:ext cx="838200" cy="381000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ru-RU" b="1" dirty="0" smtClean="0"/>
              <a:t>бунт</a:t>
            </a:r>
            <a:endParaRPr lang="ru-RU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057400" y="4495800"/>
            <a:ext cx="1828800" cy="369332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ru-RU" b="1" dirty="0" smtClean="0"/>
              <a:t>нестабильность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257800" y="4953000"/>
            <a:ext cx="1524000" cy="369332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ru-RU" b="1" dirty="0" smtClean="0"/>
              <a:t>энтузиазм</a:t>
            </a:r>
            <a:endParaRPr lang="ru-RU" b="1" dirty="0"/>
          </a:p>
        </p:txBody>
      </p:sp>
      <p:sp>
        <p:nvSpPr>
          <p:cNvPr id="18" name="Выноска со стрелкой вверх 17"/>
          <p:cNvSpPr/>
          <p:nvPr/>
        </p:nvSpPr>
        <p:spPr>
          <a:xfrm>
            <a:off x="2971800" y="5867400"/>
            <a:ext cx="3657600" cy="685800"/>
          </a:xfrm>
          <a:prstGeom prst="upArrowCallou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Подростковый возраст</a:t>
            </a: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www.tvoyrebenok.ru/images/presentation/math/b/05.jpg"/>
          <p:cNvPicPr>
            <a:picLocks noChangeAspect="1" noChangeArrowheads="1"/>
          </p:cNvPicPr>
          <p:nvPr/>
        </p:nvPicPr>
        <p:blipFill>
          <a:blip r:embed="rId2"/>
          <a:srcRect b="6250"/>
          <a:stretch>
            <a:fillRect/>
          </a:stretch>
        </p:blipFill>
        <p:spPr bwMode="auto">
          <a:xfrm>
            <a:off x="0" y="0"/>
            <a:ext cx="9163049" cy="6858000"/>
          </a:xfrm>
          <a:prstGeom prst="rect">
            <a:avLst/>
          </a:prstGeom>
          <a:noFill/>
        </p:spPr>
      </p:pic>
      <p:sp>
        <p:nvSpPr>
          <p:cNvPr id="6" name="Блок-схема: узел 5"/>
          <p:cNvSpPr/>
          <p:nvPr/>
        </p:nvSpPr>
        <p:spPr>
          <a:xfrm>
            <a:off x="914400" y="304800"/>
            <a:ext cx="4724400" cy="42672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371600" y="609600"/>
            <a:ext cx="60371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Решаются главные задачи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609600" y="1397000"/>
          <a:ext cx="80010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www.tvoyrebenok.ru/images/presentation/math/b/05.jpg"/>
          <p:cNvPicPr>
            <a:picLocks noChangeAspect="1" noChangeArrowheads="1"/>
          </p:cNvPicPr>
          <p:nvPr/>
        </p:nvPicPr>
        <p:blipFill>
          <a:blip r:embed="rId2"/>
          <a:srcRect b="6250"/>
          <a:stretch>
            <a:fillRect/>
          </a:stretch>
        </p:blipFill>
        <p:spPr bwMode="auto">
          <a:xfrm>
            <a:off x="0" y="0"/>
            <a:ext cx="9163049" cy="6858000"/>
          </a:xfrm>
          <a:prstGeom prst="rect">
            <a:avLst/>
          </a:prstGeom>
          <a:noFill/>
        </p:spPr>
      </p:pic>
      <p:sp>
        <p:nvSpPr>
          <p:cNvPr id="6" name="Блок-схема: узел 5"/>
          <p:cNvSpPr/>
          <p:nvPr/>
        </p:nvSpPr>
        <p:spPr>
          <a:xfrm>
            <a:off x="914400" y="304800"/>
            <a:ext cx="4724400" cy="42672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81000" y="381000"/>
            <a:ext cx="80325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Изменения познавательной сферы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228600" y="1219200"/>
          <a:ext cx="8763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www.tvoyrebenok.ru/images/presentation/math/b/05.jpg"/>
          <p:cNvPicPr>
            <a:picLocks noChangeAspect="1" noChangeArrowheads="1"/>
          </p:cNvPicPr>
          <p:nvPr/>
        </p:nvPicPr>
        <p:blipFill>
          <a:blip r:embed="rId2"/>
          <a:srcRect b="6250"/>
          <a:stretch>
            <a:fillRect/>
          </a:stretch>
        </p:blipFill>
        <p:spPr bwMode="auto">
          <a:xfrm>
            <a:off x="-19049" y="0"/>
            <a:ext cx="9163049" cy="6858000"/>
          </a:xfrm>
          <a:prstGeom prst="rect">
            <a:avLst/>
          </a:prstGeom>
          <a:noFill/>
        </p:spPr>
      </p:pic>
      <p:sp>
        <p:nvSpPr>
          <p:cNvPr id="6" name="Блок-схема: узел 5"/>
          <p:cNvSpPr/>
          <p:nvPr/>
        </p:nvSpPr>
        <p:spPr>
          <a:xfrm>
            <a:off x="914400" y="304800"/>
            <a:ext cx="4724400" cy="42672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295400" y="457200"/>
            <a:ext cx="669439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Эльконин</a:t>
            </a: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Даниил Борисович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00200" y="1371600"/>
            <a:ext cx="5257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 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1904-1984) - психолог, член-корреспондент АПН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СССР,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доктор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пед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наук, профессор</a:t>
            </a: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fontAlgn="base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Специалист в области детской и педагогической психологии.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Разработал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(совместно с В.В. Давыдовым) теорию учебной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деятельности и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эффективный метод обучения детей чтению на основе звукового анализа слов, составил экспериментальные буквари.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1026" name="Picture 2" descr="http://www.psychologos.ru/images/elkonin_daniil_borisovich_137199284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3200400"/>
            <a:ext cx="2286000" cy="33832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www.tvoyrebenok.ru/images/presentation/math/b/05.jpg"/>
          <p:cNvPicPr>
            <a:picLocks noChangeAspect="1" noChangeArrowheads="1"/>
          </p:cNvPicPr>
          <p:nvPr/>
        </p:nvPicPr>
        <p:blipFill>
          <a:blip r:embed="rId2"/>
          <a:srcRect b="6250"/>
          <a:stretch>
            <a:fillRect/>
          </a:stretch>
        </p:blipFill>
        <p:spPr bwMode="auto">
          <a:xfrm>
            <a:off x="0" y="0"/>
            <a:ext cx="9163049" cy="6858000"/>
          </a:xfrm>
          <a:prstGeom prst="rect">
            <a:avLst/>
          </a:prstGeom>
          <a:noFill/>
        </p:spPr>
      </p:pic>
      <p:sp>
        <p:nvSpPr>
          <p:cNvPr id="6" name="Блок-схема: узел 5"/>
          <p:cNvSpPr/>
          <p:nvPr/>
        </p:nvSpPr>
        <p:spPr>
          <a:xfrm>
            <a:off x="685800" y="304800"/>
            <a:ext cx="4724400" cy="42672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752600" y="228600"/>
            <a:ext cx="554953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Новообразования </a:t>
            </a:r>
          </a:p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подросткового возраста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533400" y="1752600"/>
          <a:ext cx="84582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www.tvoyrebenok.ru/images/presentation/math/b/05.jpg"/>
          <p:cNvPicPr>
            <a:picLocks noChangeAspect="1" noChangeArrowheads="1"/>
          </p:cNvPicPr>
          <p:nvPr/>
        </p:nvPicPr>
        <p:blipFill>
          <a:blip r:embed="rId2"/>
          <a:srcRect b="6250"/>
          <a:stretch>
            <a:fillRect/>
          </a:stretch>
        </p:blipFill>
        <p:spPr bwMode="auto">
          <a:xfrm>
            <a:off x="0" y="0"/>
            <a:ext cx="9163049" cy="6858000"/>
          </a:xfrm>
          <a:prstGeom prst="rect">
            <a:avLst/>
          </a:prstGeom>
          <a:noFill/>
        </p:spPr>
      </p:pic>
      <p:sp>
        <p:nvSpPr>
          <p:cNvPr id="6" name="Блок-схема: узел 5"/>
          <p:cNvSpPr/>
          <p:nvPr/>
        </p:nvSpPr>
        <p:spPr>
          <a:xfrm>
            <a:off x="685800" y="381000"/>
            <a:ext cx="4724400" cy="42672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600200" y="304800"/>
            <a:ext cx="538576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Основные потребности</a:t>
            </a:r>
          </a:p>
        </p:txBody>
      </p:sp>
      <p:pic>
        <p:nvPicPr>
          <p:cNvPr id="22530" name="Picture 2" descr="http://www.artsides.ru/big/item_37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4495800"/>
            <a:ext cx="1569034" cy="2247900"/>
          </a:xfrm>
          <a:prstGeom prst="rect">
            <a:avLst/>
          </a:prstGeom>
          <a:noFill/>
        </p:spPr>
      </p:pic>
      <p:sp>
        <p:nvSpPr>
          <p:cNvPr id="9" name="Выноска-облако 8"/>
          <p:cNvSpPr/>
          <p:nvPr/>
        </p:nvSpPr>
        <p:spPr>
          <a:xfrm>
            <a:off x="1524000" y="1066800"/>
            <a:ext cx="7239000" cy="3657600"/>
          </a:xfrm>
          <a:prstGeom prst="cloudCallout">
            <a:avLst>
              <a:gd name="adj1" fmla="val -45627"/>
              <a:gd name="adj2" fmla="val 53640"/>
            </a:avLst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743200" y="1676400"/>
            <a:ext cx="563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положительная оценка;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эмоционально-выраженный идеал;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познать самого себя;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эмоциональная деятельность и общение;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общение со сверстниками своего пола.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374</Words>
  <PresentationFormat>Экран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Психолог</dc:creator>
  <cp:lastModifiedBy>Психолог</cp:lastModifiedBy>
  <cp:revision>18</cp:revision>
  <dcterms:created xsi:type="dcterms:W3CDTF">2016-12-07T08:08:06Z</dcterms:created>
  <dcterms:modified xsi:type="dcterms:W3CDTF">2016-12-07T11:22:09Z</dcterms:modified>
</cp:coreProperties>
</file>